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7" r:id="rId2"/>
  </p:sldIdLst>
  <p:sldSz cx="28803600" cy="36004500"/>
  <p:notesSz cx="7010400" cy="9296400"/>
  <p:defaultTextStyle>
    <a:defPPr>
      <a:defRPr lang="pt-BR"/>
    </a:defPPr>
    <a:lvl1pPr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1pPr>
    <a:lvl2pPr marL="1850126" indent="-1458336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2pPr>
    <a:lvl3pPr marL="3701616" indent="-2918033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3pPr>
    <a:lvl4pPr marL="5553103" indent="-4377726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4pPr>
    <a:lvl5pPr marL="7404589" indent="-5837423" algn="l" defTabSz="3701616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+mn-ea"/>
        <a:cs typeface="+mn-cs"/>
      </a:defRPr>
    </a:lvl5pPr>
    <a:lvl6pPr marL="1958960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6pPr>
    <a:lvl7pPr marL="2350749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7pPr>
    <a:lvl8pPr marL="2742543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8pPr>
    <a:lvl9pPr marL="3134332" algn="l" defTabSz="783583" rtl="0" eaLnBrk="1" latinLnBrk="0" hangingPunct="1">
      <a:defRPr sz="7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0845" autoAdjust="0"/>
    <p:restoredTop sz="99645" autoAdjust="0"/>
  </p:normalViewPr>
  <p:slideViewPr>
    <p:cSldViewPr>
      <p:cViewPr>
        <p:scale>
          <a:sx n="30" d="100"/>
          <a:sy n="30" d="100"/>
        </p:scale>
        <p:origin x="-1296" y="-78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1" y="11184749"/>
            <a:ext cx="24483060" cy="771763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1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0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55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0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AFF1-56FC-420F-8436-B2CAFB07DF6E}" type="datetimeFigureOut">
              <a:rPr lang="pt-BR" smtClean="0"/>
              <a:pPr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B97-6183-4ECF-8953-E47034AF2A4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5481301" y="23110033"/>
            <a:ext cx="13360401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2700" y="3923774"/>
            <a:ext cx="14034913" cy="15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0800" y="33718503"/>
            <a:ext cx="28803600" cy="23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"/>
            <a:ext cx="28803600" cy="459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9DF4A-1AAC-4AFD-B573-713C55CC5C82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3658-E83A-4EBE-BC0D-D04C19C7B33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31" y="7567613"/>
            <a:ext cx="20412551" cy="1612868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9" y="7567613"/>
            <a:ext cx="60767595" cy="1612868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0F84B-CC93-442B-B871-8FDC082474D2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A655-6375-4828-9707-6FC4C44199F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94AB7-1E3B-417C-B257-58CC90DC713F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93378-FB94-4D2E-A16A-A6467D62F2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3136244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5260251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076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152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228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305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381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457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5533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0609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AD798-9E62-4671-AB2F-56534CB2A846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E6C76-DBEB-4561-89A7-D512F532BA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3" y="44105513"/>
            <a:ext cx="40590071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240ED-E07B-4DD3-AAF4-24D07DD9B769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7E98-731E-4156-AC7A-A17E888E104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1" y="1441849"/>
            <a:ext cx="2592324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8059344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0762" indent="0">
              <a:buNone/>
              <a:defRPr sz="8100" b="1"/>
            </a:lvl2pPr>
            <a:lvl3pPr marL="3701523" indent="0">
              <a:buNone/>
              <a:defRPr sz="7300" b="1"/>
            </a:lvl3pPr>
            <a:lvl4pPr marL="5552284" indent="0">
              <a:buNone/>
              <a:defRPr sz="6500" b="1"/>
            </a:lvl4pPr>
            <a:lvl5pPr marL="7403050" indent="0">
              <a:buNone/>
              <a:defRPr sz="6500" b="1"/>
            </a:lvl5pPr>
            <a:lvl6pPr marL="9253811" indent="0">
              <a:buNone/>
              <a:defRPr sz="6500" b="1"/>
            </a:lvl6pPr>
            <a:lvl7pPr marL="11104573" indent="0">
              <a:buNone/>
              <a:defRPr sz="6500" b="1"/>
            </a:lvl7pPr>
            <a:lvl8pPr marL="12955335" indent="0">
              <a:buNone/>
              <a:defRPr sz="6500" b="1"/>
            </a:lvl8pPr>
            <a:lvl9pPr marL="14806097" indent="0">
              <a:buNone/>
              <a:defRPr sz="6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7" y="8059344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0762" indent="0">
              <a:buNone/>
              <a:defRPr sz="8100" b="1"/>
            </a:lvl2pPr>
            <a:lvl3pPr marL="3701523" indent="0">
              <a:buNone/>
              <a:defRPr sz="7300" b="1"/>
            </a:lvl3pPr>
            <a:lvl4pPr marL="5552284" indent="0">
              <a:buNone/>
              <a:defRPr sz="6500" b="1"/>
            </a:lvl4pPr>
            <a:lvl5pPr marL="7403050" indent="0">
              <a:buNone/>
              <a:defRPr sz="6500" b="1"/>
            </a:lvl5pPr>
            <a:lvl6pPr marL="9253811" indent="0">
              <a:buNone/>
              <a:defRPr sz="6500" b="1"/>
            </a:lvl6pPr>
            <a:lvl7pPr marL="11104573" indent="0">
              <a:buNone/>
              <a:defRPr sz="6500" b="1"/>
            </a:lvl7pPr>
            <a:lvl8pPr marL="12955335" indent="0">
              <a:buNone/>
              <a:defRPr sz="6500" b="1"/>
            </a:lvl8pPr>
            <a:lvl9pPr marL="14806097" indent="0">
              <a:buNone/>
              <a:defRPr sz="6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7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79AE5-E75D-4358-8649-AE8DAFD6B5A9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26586-6E55-4DF7-9D21-40CF1C3FEB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49691-37C5-4E0D-B351-CE06CB14D583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BC9AF-BC4D-4EAD-86E9-705BE02FB2A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16D79-B5F3-4CC9-A855-EAEF03E32E17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6137F-8F30-40D5-BDFC-E7C35ABB0E3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91" y="1433513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433520"/>
            <a:ext cx="16102012" cy="30728843"/>
          </a:xfrm>
        </p:spPr>
        <p:txBody>
          <a:bodyPr/>
          <a:lstStyle>
            <a:lvl1pPr>
              <a:defRPr sz="129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91" y="7534294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0762" indent="0">
              <a:buNone/>
              <a:defRPr sz="4900"/>
            </a:lvl2pPr>
            <a:lvl3pPr marL="3701523" indent="0">
              <a:buNone/>
              <a:defRPr sz="4000"/>
            </a:lvl3pPr>
            <a:lvl4pPr marL="5552284" indent="0">
              <a:buNone/>
              <a:defRPr sz="3700"/>
            </a:lvl4pPr>
            <a:lvl5pPr marL="7403050" indent="0">
              <a:buNone/>
              <a:defRPr sz="3700"/>
            </a:lvl5pPr>
            <a:lvl6pPr marL="9253811" indent="0">
              <a:buNone/>
              <a:defRPr sz="3700"/>
            </a:lvl6pPr>
            <a:lvl7pPr marL="11104573" indent="0">
              <a:buNone/>
              <a:defRPr sz="3700"/>
            </a:lvl7pPr>
            <a:lvl8pPr marL="12955335" indent="0">
              <a:buNone/>
              <a:defRPr sz="3700"/>
            </a:lvl8pPr>
            <a:lvl9pPr marL="14806097" indent="0">
              <a:buNone/>
              <a:defRPr sz="3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FE402-61C4-434F-B2EB-690E536D2296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FAD92-3C3C-4323-A8A0-A572B225CE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8" y="25203151"/>
            <a:ext cx="17282160" cy="2975374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8" y="3217069"/>
            <a:ext cx="17282160" cy="21602700"/>
          </a:xfrm>
        </p:spPr>
        <p:txBody>
          <a:bodyPr/>
          <a:lstStyle>
            <a:lvl1pPr marL="0" indent="0">
              <a:buNone/>
              <a:defRPr sz="12900"/>
            </a:lvl1pPr>
            <a:lvl2pPr marL="1850762" indent="0">
              <a:buNone/>
              <a:defRPr sz="11300"/>
            </a:lvl2pPr>
            <a:lvl3pPr marL="3701523" indent="0">
              <a:buNone/>
              <a:defRPr sz="9700"/>
            </a:lvl3pPr>
            <a:lvl4pPr marL="5552284" indent="0">
              <a:buNone/>
              <a:defRPr sz="8100"/>
            </a:lvl4pPr>
            <a:lvl5pPr marL="7403050" indent="0">
              <a:buNone/>
              <a:defRPr sz="8100"/>
            </a:lvl5pPr>
            <a:lvl6pPr marL="9253811" indent="0">
              <a:buNone/>
              <a:defRPr sz="8100"/>
            </a:lvl6pPr>
            <a:lvl7pPr marL="11104573" indent="0">
              <a:buNone/>
              <a:defRPr sz="8100"/>
            </a:lvl7pPr>
            <a:lvl8pPr marL="12955335" indent="0">
              <a:buNone/>
              <a:defRPr sz="8100"/>
            </a:lvl8pPr>
            <a:lvl9pPr marL="14806097" indent="0">
              <a:buNone/>
              <a:defRPr sz="8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8" y="28178525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0762" indent="0">
              <a:buNone/>
              <a:defRPr sz="4900"/>
            </a:lvl2pPr>
            <a:lvl3pPr marL="3701523" indent="0">
              <a:buNone/>
              <a:defRPr sz="4000"/>
            </a:lvl3pPr>
            <a:lvl4pPr marL="5552284" indent="0">
              <a:buNone/>
              <a:defRPr sz="3700"/>
            </a:lvl4pPr>
            <a:lvl5pPr marL="7403050" indent="0">
              <a:buNone/>
              <a:defRPr sz="3700"/>
            </a:lvl5pPr>
            <a:lvl6pPr marL="9253811" indent="0">
              <a:buNone/>
              <a:defRPr sz="3700"/>
            </a:lvl6pPr>
            <a:lvl7pPr marL="11104573" indent="0">
              <a:buNone/>
              <a:defRPr sz="3700"/>
            </a:lvl7pPr>
            <a:lvl8pPr marL="12955335" indent="0">
              <a:buNone/>
              <a:defRPr sz="3700"/>
            </a:lvl8pPr>
            <a:lvl9pPr marL="14806097" indent="0">
              <a:buNone/>
              <a:defRPr sz="3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10471-309F-42BE-BE81-540F7F96F122}" type="datetimeFigureOut">
              <a:rPr lang="pt-BR" smtClean="0"/>
              <a:pPr>
                <a:defRPr/>
              </a:pPr>
              <a:t>03/10/2017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332B-3549-4898-ABFB-164B48C8DC1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1" y="1441849"/>
            <a:ext cx="25923240" cy="6000750"/>
          </a:xfrm>
          <a:prstGeom prst="rect">
            <a:avLst/>
          </a:prstGeom>
        </p:spPr>
        <p:txBody>
          <a:bodyPr vert="horz" lIns="370156" tIns="185072" rIns="370156" bIns="18507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1" y="8401069"/>
            <a:ext cx="25923240" cy="23761306"/>
          </a:xfrm>
          <a:prstGeom prst="rect">
            <a:avLst/>
          </a:prstGeom>
        </p:spPr>
        <p:txBody>
          <a:bodyPr vert="horz" lIns="370156" tIns="185072" rIns="370156" bIns="18507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1" y="33370845"/>
            <a:ext cx="6720840" cy="1916907"/>
          </a:xfrm>
          <a:prstGeom prst="rect">
            <a:avLst/>
          </a:prstGeom>
        </p:spPr>
        <p:txBody>
          <a:bodyPr vert="horz" lIns="370156" tIns="185072" rIns="370156" bIns="185072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AFF1-56FC-420F-8436-B2CAFB07DF6E}" type="datetimeFigureOut">
              <a:rPr lang="pt-BR" smtClean="0"/>
              <a:pPr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1" y="33370845"/>
            <a:ext cx="9121140" cy="1916907"/>
          </a:xfrm>
          <a:prstGeom prst="rect">
            <a:avLst/>
          </a:prstGeom>
        </p:spPr>
        <p:txBody>
          <a:bodyPr vert="horz" lIns="370156" tIns="185072" rIns="370156" bIns="185072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1" y="33370845"/>
            <a:ext cx="6720840" cy="1916907"/>
          </a:xfrm>
          <a:prstGeom prst="rect">
            <a:avLst/>
          </a:prstGeom>
        </p:spPr>
        <p:txBody>
          <a:bodyPr vert="horz" lIns="370156" tIns="185072" rIns="370156" bIns="185072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1B97-6183-4ECF-8953-E47034AF2A4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5481301" y="23110033"/>
            <a:ext cx="13360401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2700" y="3923774"/>
            <a:ext cx="14034913" cy="15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28803600" cy="43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0800" y="33718503"/>
            <a:ext cx="28803600" cy="23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78303" y="34075687"/>
            <a:ext cx="2132188" cy="11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688299" y="34075689"/>
            <a:ext cx="3602567" cy="12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021302" y="34135217"/>
            <a:ext cx="2159001" cy="1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3701523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072" indent="-1388072" algn="l" defTabSz="3701523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489" indent="-1156728" algn="l" defTabSz="3701523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6906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77667" indent="-925379" algn="l" defTabSz="3701523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28429" indent="-925379" algn="l" defTabSz="3701523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9190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29952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0717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1479" indent="-925379" algn="l" defTabSz="3701523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0762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1523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2284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3050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3811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4573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55335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06097" algn="l" defTabSz="3701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193800" y="4964909"/>
            <a:ext cx="26307345" cy="48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768" tIns="39385" rIns="78768" bIns="39385">
            <a:spAutoFit/>
          </a:bodyPr>
          <a:lstStyle/>
          <a:p>
            <a:pPr algn="ctr" defTabSz="593129">
              <a:spcBef>
                <a:spcPts val="1200"/>
              </a:spcBef>
            </a:pPr>
            <a:r>
              <a:rPr lang="pt-BR" sz="7200" b="1" cap="all" dirty="0" smtClean="0">
                <a:latin typeface="Times New Roman" pitchFamily="18" charset="0"/>
                <a:cs typeface="Times New Roman" pitchFamily="18" charset="0"/>
              </a:rPr>
              <a:t>TÍTULO DO TRABALHO </a:t>
            </a:r>
            <a:r>
              <a:rPr lang="pt-BR" sz="4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600" b="1" u="sng" dirty="0" smtClean="0">
                <a:latin typeface="Times New Roman" pitchFamily="18" charset="0"/>
                <a:cs typeface="Times New Roman" pitchFamily="18" charset="0"/>
              </a:rPr>
              <a:t>Nome e Sobrenome do autor</a:t>
            </a:r>
            <a:r>
              <a:rPr lang="pt-BR" sz="36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pt-BR" sz="3600" b="1" u="sng" dirty="0" smtClean="0">
                <a:latin typeface="Times New Roman" pitchFamily="18" charset="0"/>
                <a:cs typeface="Times New Roman" pitchFamily="18" charset="0"/>
              </a:rPr>
              <a:t>Nome e Sobrenome do autor</a:t>
            </a:r>
            <a:r>
              <a:rPr lang="pt-BR" sz="3600" b="1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pt-BR" sz="3600" b="1" u="sng" dirty="0" smtClean="0">
                <a:latin typeface="Times New Roman" pitchFamily="18" charset="0"/>
                <a:cs typeface="Times New Roman" pitchFamily="18" charset="0"/>
              </a:rPr>
              <a:t>Nome e Sobrenome do autor</a:t>
            </a:r>
            <a:r>
              <a:rPr lang="pt-BR" sz="3600" b="1" baseline="300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Titulação, Instituição, Cidade, Estado, email.</a:t>
            </a:r>
          </a:p>
          <a:p>
            <a:pPr algn="ctr" defTabSz="593129">
              <a:spcBef>
                <a:spcPts val="1200"/>
              </a:spcBef>
            </a:pPr>
            <a:r>
              <a:rPr lang="pt-BR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Titulação, Instituição, Cidade, Estado, email. </a:t>
            </a:r>
          </a:p>
          <a:p>
            <a:pPr algn="ctr" defTabSz="593129">
              <a:spcBef>
                <a:spcPts val="1200"/>
              </a:spcBef>
            </a:pPr>
            <a:r>
              <a:rPr lang="pt-BR" sz="27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Titulação, Instituição, Cidade, Estado, email. </a:t>
            </a:r>
          </a:p>
          <a:p>
            <a:pPr algn="ctr" defTabSz="593129">
              <a:spcBef>
                <a:spcPct val="50000"/>
              </a:spcBef>
            </a:pPr>
            <a:endParaRPr lang="pt-BR" sz="2700" dirty="0"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0823224" y="11599434"/>
            <a:ext cx="1900767" cy="4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defTabSz="829836">
              <a:spcBef>
                <a:spcPct val="50000"/>
              </a:spcBef>
            </a:pPr>
            <a:endParaRPr lang="en-US" sz="2100" dirty="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15454" y="19862373"/>
            <a:ext cx="9000000" cy="42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36" tIns="37218" rIns="74436" bIns="37218">
            <a:spAutoFit/>
          </a:bodyPr>
          <a:lstStyle/>
          <a:p>
            <a:pPr algn="just" defTabSz="593129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pôster deverá conter informações referentes ao artigo apresentado </a:t>
            </a:r>
            <a:r>
              <a:rPr lang="pt-PT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avaliação.</a:t>
            </a:r>
          </a:p>
          <a:p>
            <a:pPr algn="just" defTabSz="593129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informações apresentadas no pôster devem ser concisas e claras.</a:t>
            </a:r>
          </a:p>
          <a:p>
            <a:pPr algn="just" defTabSz="593129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 modelo já se encontra na formatação sugerida.</a:t>
            </a:r>
          </a:p>
          <a:p>
            <a:pPr algn="just" defTabSz="593129"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Será obrigatória a presença de um dos autores no horário de apresentação do pôster.</a:t>
            </a:r>
            <a:endParaRPr lang="pt-PT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593129">
              <a:spcBef>
                <a:spcPct val="50000"/>
              </a:spcBef>
            </a:pPr>
            <a:endParaRPr lang="pt-PT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2" name="Text Box 3930"/>
          <p:cNvSpPr txBox="1">
            <a:spLocks noChangeArrowheads="1"/>
          </p:cNvSpPr>
          <p:nvPr/>
        </p:nvSpPr>
        <p:spPr bwMode="auto">
          <a:xfrm>
            <a:off x="9943249" y="14635497"/>
            <a:ext cx="8959145" cy="9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Figura 1 – Localização dos campi e dos pólos de Educação a Distância do Instituto Federal do Tocantins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19379010" y="11001326"/>
            <a:ext cx="8953200" cy="17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829836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pôster deve ser legível a uma distância de pelo menos 1 m.</a:t>
            </a:r>
          </a:p>
          <a:p>
            <a:pPr algn="just" defTabSz="829836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Deve-se evitar o uso de citações e notas de rodapé.</a:t>
            </a:r>
          </a:p>
          <a:p>
            <a:pPr algn="just" defTabSz="829836">
              <a:spcBef>
                <a:spcPct val="50000"/>
              </a:spcBef>
            </a:pP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19418303" y="17897843"/>
            <a:ext cx="8849077" cy="61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829836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último item deve efetuar o fechamento do conteúdo apresentado.</a:t>
            </a:r>
          </a:p>
          <a:p>
            <a:pPr algn="just" defTabSz="829836">
              <a:spcAft>
                <a:spcPts val="514"/>
              </a:spcAft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Acima de tudo, um bom pôster deve ter pouco texto. Não tão pouco quanto uma apresentação de slides, porém bem menos do que um artigo. É preferível usar frases telegráficas, diretas e curtas, organizadas em tópicos, ao invés de orações longas e estruturas complexas. </a:t>
            </a:r>
          </a:p>
          <a:p>
            <a:pPr algn="just" defTabSz="829836"/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Deve-se concluir somente o que foi comprovado, com interpretação lógica, não cabendo opiniões próprias ou análises não investigadas. </a:t>
            </a:r>
          </a:p>
          <a:p>
            <a:pPr algn="just" defTabSz="829836"/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conclusões de qualquer trabalho científico devem responder aos objetivos propostos do mesmo. Deve ser apresentada, preferencialmente, em tópicos.</a:t>
            </a:r>
          </a:p>
          <a:p>
            <a:pPr algn="just" defTabSz="829836"/>
            <a:endParaRPr lang="pt-B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Text Box 3661"/>
          <p:cNvSpPr txBox="1">
            <a:spLocks noChangeArrowheads="1"/>
          </p:cNvSpPr>
          <p:nvPr/>
        </p:nvSpPr>
        <p:spPr bwMode="auto">
          <a:xfrm>
            <a:off x="19379010" y="28391215"/>
            <a:ext cx="8953200" cy="288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561840">
              <a:spcBef>
                <a:spcPct val="50000"/>
              </a:spcBef>
            </a:pP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Listar as referências citadas no texto de acordo com as normas da ABNT NBR 6023. Sugere-se a utilização de, no máximo, 5 referências no pôster.</a:t>
            </a:r>
          </a:p>
          <a:p>
            <a:pPr algn="just" defTabSz="56184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ASSOCIAÇÃO BRASILEIRA DE NORMAS TÉCNICAS.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NBR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15437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Informação e documentação:  Pôsteres técnicos e científicos: apresentação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Rio de Janeiro, 2006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6" name="Text Box 2409"/>
          <p:cNvSpPr txBox="1">
            <a:spLocks noChangeArrowheads="1"/>
          </p:cNvSpPr>
          <p:nvPr/>
        </p:nvSpPr>
        <p:spPr bwMode="auto">
          <a:xfrm>
            <a:off x="615454" y="10889027"/>
            <a:ext cx="9000000" cy="6551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7560" tIns="43778" rIns="87560" bIns="43778" anchor="ctr">
            <a:spAutoFit/>
          </a:bodyPr>
          <a:lstStyle/>
          <a:p>
            <a:pPr algn="just" defTabSz="874728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 pôster deve ser elaborado no tamanho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cm de altura x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cm de largura, em duas ou três colunas, devendo conter, obrigatoriamente: a logomarca do evento, o título do artigo, o nome dos autores seguidos de identificação, introdução, material e métodos, resultados e discussão, conclusão, agradecimentos e referências. 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título deve ser bem destacado, permitindo que o visitante tenha facilidade em identificar o trabalho. Utilize fonte </a:t>
            </a:r>
            <a:r>
              <a:rPr lang="pt-PT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Timer New Roman, 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tamanho de fonte </a:t>
            </a:r>
            <a:r>
              <a:rPr lang="pt-PT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 para 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título,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36 para os cabeçalhos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 fonte </a:t>
            </a:r>
            <a:r>
              <a:rPr lang="pt-PT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para 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conteúdo.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 pôster deve ser confeccionado em material adequado (lona,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PVC ou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similar) com corda para ser afixado. O resumo deve ser elaborado conforme ABNT NBR 6028, seguido das palavras-chaves. </a:t>
            </a:r>
          </a:p>
          <a:p>
            <a:pPr algn="just" defTabSz="874728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 defTabSz="874728"/>
            <a:r>
              <a:rPr lang="pt-BR" sz="2800" b="1" i="1" dirty="0" err="1">
                <a:latin typeface="Times New Roman" pitchFamily="18" charset="0"/>
                <a:cs typeface="Times New Roman" pitchFamily="18" charset="0"/>
              </a:rPr>
              <a:t>Palavras-chave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PT" sz="2800" i="1" dirty="0">
                <a:latin typeface="Times New Roman" pitchFamily="18" charset="0"/>
                <a:cs typeface="Times New Roman" pitchFamily="18" charset="0"/>
              </a:rPr>
              <a:t>as mesmas utilizadas no artigo.</a:t>
            </a:r>
            <a:endParaRPr lang="pt-BR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599328" y="9548916"/>
            <a:ext cx="9000000" cy="10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Retângulo 31"/>
          <p:cNvSpPr>
            <a:spLocks noChangeArrowheads="1"/>
          </p:cNvSpPr>
          <p:nvPr/>
        </p:nvSpPr>
        <p:spPr bwMode="auto">
          <a:xfrm>
            <a:off x="900018" y="9771431"/>
            <a:ext cx="2184446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defTabSz="874728"/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RESUMO</a:t>
            </a:r>
          </a:p>
        </p:txBody>
      </p:sp>
      <p:pic>
        <p:nvPicPr>
          <p:cNvPr id="133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615454" y="18195499"/>
            <a:ext cx="9000000" cy="107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900018" y="18444205"/>
            <a:ext cx="3941337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1. INTRODUÇÃO </a:t>
            </a:r>
          </a:p>
        </p:txBody>
      </p:sp>
      <p:pic>
        <p:nvPicPr>
          <p:cNvPr id="1333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9948894" y="9563470"/>
            <a:ext cx="8953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0258396" y="9801587"/>
            <a:ext cx="5886485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MATERIAIS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MÉTODO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19378710" y="9563470"/>
            <a:ext cx="8953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19688212" y="9771431"/>
            <a:ext cx="8640000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RESULTADOS E DISCUSSÃO</a:t>
            </a:r>
          </a:p>
        </p:txBody>
      </p:sp>
      <p:pic>
        <p:nvPicPr>
          <p:cNvPr id="1333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19378710" y="16409564"/>
            <a:ext cx="8953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19688212" y="16629479"/>
            <a:ext cx="3569441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pPr marL="440764" indent="-440764" defTabSz="874728"/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4. CONCLUSÃO</a:t>
            </a:r>
          </a:p>
        </p:txBody>
      </p:sp>
      <p:pic>
        <p:nvPicPr>
          <p:cNvPr id="1333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19354802" y="24446280"/>
            <a:ext cx="8953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19799301" y="24694986"/>
            <a:ext cx="4643133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AGRADECIMENTO</a:t>
            </a:r>
            <a:r>
              <a:rPr lang="pt-BR" sz="33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9949194" y="10787012"/>
            <a:ext cx="8953200" cy="35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593129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figuras são peças-chave em um pôster e devem ter um grande destaque. São elas que, em um primeiro momento, fisgarão os visitantes. Em um segundo momento, são as  figuras que vão ajudar a dar sustentação aos seus argumentos, de maneira muito mais eficaz do que os textos, quando bem combinadas com os diagramas e esquemas. Nunca deixe de citar as fontes das figuras que pegar emprestadas. </a:t>
            </a:r>
          </a:p>
        </p:txBody>
      </p:sp>
      <p:pic>
        <p:nvPicPr>
          <p:cNvPr id="13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4346" y="15871063"/>
            <a:ext cx="4699000" cy="65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291" t="11868" b="16917"/>
          <a:stretch>
            <a:fillRect/>
          </a:stretch>
        </p:blipFill>
        <p:spPr bwMode="auto">
          <a:xfrm>
            <a:off x="19378710" y="27070949"/>
            <a:ext cx="8953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Retângulo 57"/>
          <p:cNvSpPr>
            <a:spLocks noChangeArrowheads="1"/>
          </p:cNvSpPr>
          <p:nvPr/>
        </p:nvSpPr>
        <p:spPr bwMode="auto">
          <a:xfrm>
            <a:off x="19778137" y="27311712"/>
            <a:ext cx="3466849" cy="6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360" tIns="39178" rIns="78360" bIns="39178">
            <a:spAutoFit/>
          </a:bodyPr>
          <a:lstStyle/>
          <a:p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REFERÊNCIAS</a:t>
            </a:r>
          </a:p>
        </p:txBody>
      </p:sp>
      <p:sp>
        <p:nvSpPr>
          <p:cNvPr id="13343" name="Text Box 3646"/>
          <p:cNvSpPr txBox="1">
            <a:spLocks noChangeArrowheads="1"/>
          </p:cNvSpPr>
          <p:nvPr/>
        </p:nvSpPr>
        <p:spPr bwMode="auto">
          <a:xfrm>
            <a:off x="10004455" y="23718677"/>
            <a:ext cx="8826501" cy="222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436" tIns="37218" rIns="74436" bIns="37218">
            <a:spAutoFit/>
          </a:bodyPr>
          <a:lstStyle/>
          <a:p>
            <a:pPr algn="just" defTabSz="593129">
              <a:spcBef>
                <a:spcPct val="50000"/>
              </a:spcBef>
            </a:pP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Figuras devem ter alta qualidade</a:t>
            </a: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de preferência coloridas e gráficos bem  elaborados. </a:t>
            </a:r>
            <a:r>
              <a:rPr lang="pt-P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19379010" y="25717554"/>
            <a:ext cx="8953200" cy="9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just" defTabSz="561840">
              <a:spcBef>
                <a:spcPct val="50000"/>
              </a:spcBef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Agradecemos o apoio financeiro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desenvolvimento da pesquisa.</a:t>
            </a:r>
          </a:p>
        </p:txBody>
      </p:sp>
      <p:sp>
        <p:nvSpPr>
          <p:cNvPr id="40" name="Text Box 3930"/>
          <p:cNvSpPr txBox="1">
            <a:spLocks noChangeArrowheads="1"/>
          </p:cNvSpPr>
          <p:nvPr/>
        </p:nvSpPr>
        <p:spPr bwMode="auto">
          <a:xfrm>
            <a:off x="9943249" y="22530087"/>
            <a:ext cx="8959145" cy="5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19" tIns="41458" rIns="82919" bIns="41458">
            <a:spAutoFit/>
          </a:bodyPr>
          <a:lstStyle/>
          <a:p>
            <a:pPr algn="ctr"/>
            <a:r>
              <a:rPr lang="pt-B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Autor (ANO)</a:t>
            </a:r>
            <a:endParaRPr lang="pt-B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 rot="5400000">
            <a:off x="-2921121" y="22181373"/>
            <a:ext cx="2535969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rot="5400000">
            <a:off x="6437257" y="22180579"/>
            <a:ext cx="2535969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DESKTOP-2017-2\2017\EXTENSÃO\MOSTRA CIENTÍFICA\MOSTRA CIENTÍFICA 2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332" y="785692"/>
            <a:ext cx="25789118" cy="386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484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extensao.ceulm</cp:lastModifiedBy>
  <cp:revision>183</cp:revision>
  <dcterms:created xsi:type="dcterms:W3CDTF">2011-10-31T15:21:37Z</dcterms:created>
  <dcterms:modified xsi:type="dcterms:W3CDTF">2017-10-04T00:27:13Z</dcterms:modified>
</cp:coreProperties>
</file>