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32399288" cy="43200638"/>
  <p:notesSz cx="9144000" cy="6858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75" autoAdjust="0"/>
    <p:restoredTop sz="94660"/>
  </p:normalViewPr>
  <p:slideViewPr>
    <p:cSldViewPr snapToGrid="0">
      <p:cViewPr>
        <p:scale>
          <a:sx n="66" d="100"/>
          <a:sy n="66" d="100"/>
        </p:scale>
        <p:origin x="-497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7578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r="89000" b="9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6830" y="3723246"/>
            <a:ext cx="31019261" cy="820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Título do trabalho</a:t>
            </a:r>
            <a:endParaRPr lang="en-US" dirty="0"/>
          </a:p>
        </p:txBody>
      </p:sp>
      <p:cxnSp>
        <p:nvCxnSpPr>
          <p:cNvPr id="8" name="Conector reto 7"/>
          <p:cNvCxnSpPr/>
          <p:nvPr userDrawn="1"/>
        </p:nvCxnSpPr>
        <p:spPr>
          <a:xfrm>
            <a:off x="0" y="3457134"/>
            <a:ext cx="3239928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 userDrawn="1"/>
        </p:nvCxnSpPr>
        <p:spPr>
          <a:xfrm>
            <a:off x="0" y="0"/>
            <a:ext cx="3239928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 txBox="1">
            <a:spLocks/>
          </p:cNvSpPr>
          <p:nvPr userDrawn="1"/>
        </p:nvSpPr>
        <p:spPr>
          <a:xfrm>
            <a:off x="3377833" y="520918"/>
            <a:ext cx="29021455" cy="24164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pt-BR" sz="6000" b="1" kern="1200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VII CONGRESSO INTERNACIONAL DE ENSINO DA MATEMÁTICA</a:t>
            </a:r>
          </a:p>
          <a:p>
            <a:pPr algn="ctr"/>
            <a:r>
              <a:rPr lang="pt-BR" sz="5000" b="1" kern="1200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ULBRA – Canoas – Rio Grande do Sul – Brasil</a:t>
            </a:r>
          </a:p>
          <a:p>
            <a:pPr algn="ctr"/>
            <a:r>
              <a:rPr lang="pt-BR" sz="3000" kern="1200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4, 5, 6 e 7 de outubro de 2017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892293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iming>
    <p:tnLst>
      <p:par>
        <p:cTn id="1" dur="indefinite" restart="never" nodeType="tmRoot"/>
      </p:par>
    </p:tnLst>
  </p:timing>
  <p:txStyles>
    <p:titleStyle>
      <a:lvl1pPr algn="ctr" defTabSz="3239902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Arial Black" panose="020B0A040201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Texto 7"/>
          <p:cNvSpPr txBox="1">
            <a:spLocks/>
          </p:cNvSpPr>
          <p:nvPr/>
        </p:nvSpPr>
        <p:spPr>
          <a:xfrm>
            <a:off x="726829" y="41239440"/>
            <a:ext cx="31019261" cy="1463040"/>
          </a:xfrm>
          <a:prstGeom prst="rect">
            <a:avLst/>
          </a:prstGeom>
        </p:spPr>
        <p:txBody>
          <a:bodyPr anchor="b" anchorCtr="0"/>
          <a:lstStyle>
            <a:lvl1pPr marL="0" indent="0" algn="l" defTabSz="3239902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429927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49878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829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9780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9731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682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633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584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Nome autor 1 – titulação – Instituição</a:t>
            </a:r>
          </a:p>
          <a:p>
            <a:r>
              <a:rPr lang="pt-BR" dirty="0" smtClean="0"/>
              <a:t>Nome autor 2 – titulação – Instituição</a:t>
            </a:r>
          </a:p>
          <a:p>
            <a:r>
              <a:rPr lang="pt-BR" dirty="0" smtClean="0"/>
              <a:t>Nome autor 3 – titulação – Instituição</a:t>
            </a:r>
          </a:p>
          <a:p>
            <a:r>
              <a:rPr lang="pt-BR" dirty="0" smtClean="0"/>
              <a:t>Nome autor 4 – titulação – Instituição</a:t>
            </a:r>
          </a:p>
        </p:txBody>
      </p:sp>
      <p:sp>
        <p:nvSpPr>
          <p:cNvPr id="4" name="Espaço Reservado para Texto 7"/>
          <p:cNvSpPr txBox="1">
            <a:spLocks/>
          </p:cNvSpPr>
          <p:nvPr/>
        </p:nvSpPr>
        <p:spPr>
          <a:xfrm>
            <a:off x="726829" y="5222240"/>
            <a:ext cx="31019261" cy="36017200"/>
          </a:xfrm>
          <a:prstGeom prst="rect">
            <a:avLst/>
          </a:prstGeom>
        </p:spPr>
        <p:txBody>
          <a:bodyPr/>
          <a:lstStyle>
            <a:lvl1pPr marL="0" indent="0" algn="l" defTabSz="3239902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429927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49878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829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9780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9731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682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633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584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Texto do trabalho </a:t>
            </a:r>
          </a:p>
          <a:p>
            <a:endParaRPr lang="pt-BR" dirty="0"/>
          </a:p>
        </p:txBody>
      </p:sp>
      <p:sp>
        <p:nvSpPr>
          <p:cNvPr id="5" name="Espaço Reservado para Texto 7"/>
          <p:cNvSpPr txBox="1">
            <a:spLocks/>
          </p:cNvSpPr>
          <p:nvPr/>
        </p:nvSpPr>
        <p:spPr>
          <a:xfrm>
            <a:off x="726828" y="4543863"/>
            <a:ext cx="31019261" cy="678377"/>
          </a:xfrm>
          <a:prstGeom prst="rect">
            <a:avLst/>
          </a:prstGeom>
        </p:spPr>
        <p:txBody>
          <a:bodyPr anchor="ctr" anchorCtr="0"/>
          <a:lstStyle>
            <a:lvl1pPr marL="0" indent="0" algn="l" defTabSz="3239902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429927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49878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829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9780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9731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682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633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584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dirty="0" smtClean="0"/>
              <a:t>Nome autor 1 – e-mail, Nome autor 2 – e-mail, ...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507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44</Words>
  <Application>Microsoft Office PowerPoint</Application>
  <PresentationFormat>Personalizar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Arial Black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Iaqchan Homa</dc:creator>
  <cp:lastModifiedBy>Iaqchan Homa</cp:lastModifiedBy>
  <cp:revision>11</cp:revision>
  <dcterms:created xsi:type="dcterms:W3CDTF">2017-05-16T18:54:34Z</dcterms:created>
  <dcterms:modified xsi:type="dcterms:W3CDTF">2017-05-16T20:47:10Z</dcterms:modified>
</cp:coreProperties>
</file>