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6004500"/>
  <p:notesSz cx="6858000" cy="9144000"/>
  <p:defaultTextStyle>
    <a:defPPr>
      <a:defRPr lang="pt-BR"/>
    </a:defPPr>
    <a:lvl1pPr marL="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1pPr>
    <a:lvl2pPr marL="166928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2pPr>
    <a:lvl3pPr marL="3338566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3pPr>
    <a:lvl4pPr marL="5007849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4pPr>
    <a:lvl5pPr marL="6677132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5pPr>
    <a:lvl6pPr marL="8346415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6pPr>
    <a:lvl7pPr marL="10015698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7pPr>
    <a:lvl8pPr marL="1168498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8pPr>
    <a:lvl9pPr marL="1335426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>
        <p:scale>
          <a:sx n="30" d="100"/>
          <a:sy n="30" d="100"/>
        </p:scale>
        <p:origin x="-792" y="-7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6A81-4973-408F-8878-7C8AB7354E58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C80E3-5246-4D3B-95E9-32D4F2CB88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960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278CD-C2A1-4CFA-8688-2BB454DA580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528D8-4DE9-4BD8-A297-58E7ECE8C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90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528D8-4DE9-4BD8-A297-58E7ECE8CD7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70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5892406"/>
            <a:ext cx="21422678" cy="12534900"/>
          </a:xfrm>
        </p:spPr>
        <p:txBody>
          <a:bodyPr anchor="b"/>
          <a:lstStyle>
            <a:lvl1pPr algn="ctr">
              <a:defRPr sz="165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8910699"/>
            <a:ext cx="18902363" cy="869275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180" indent="0" algn="ctr">
              <a:buNone/>
              <a:defRPr sz="5513"/>
            </a:lvl2pPr>
            <a:lvl3pPr marL="2520361" indent="0" algn="ctr">
              <a:buNone/>
              <a:defRPr sz="4961"/>
            </a:lvl3pPr>
            <a:lvl4pPr marL="3780541" indent="0" algn="ctr">
              <a:buNone/>
              <a:defRPr sz="4410"/>
            </a:lvl4pPr>
            <a:lvl5pPr marL="5040721" indent="0" algn="ctr">
              <a:buNone/>
              <a:defRPr sz="4410"/>
            </a:lvl5pPr>
            <a:lvl6pPr marL="6300902" indent="0" algn="ctr">
              <a:buNone/>
              <a:defRPr sz="4410"/>
            </a:lvl6pPr>
            <a:lvl7pPr marL="7561082" indent="0" algn="ctr">
              <a:buNone/>
              <a:defRPr sz="4410"/>
            </a:lvl7pPr>
            <a:lvl8pPr marL="8821263" indent="0" algn="ctr">
              <a:buNone/>
              <a:defRPr sz="4410"/>
            </a:lvl8pPr>
            <a:lvl9pPr marL="10081443" indent="0" algn="ctr">
              <a:buNone/>
              <a:defRPr sz="441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11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63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916906"/>
            <a:ext cx="5434429" cy="305121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916906"/>
            <a:ext cx="15988248" cy="305121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9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9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1" y="8976133"/>
            <a:ext cx="21737717" cy="14976869"/>
          </a:xfrm>
        </p:spPr>
        <p:txBody>
          <a:bodyPr anchor="b"/>
          <a:lstStyle>
            <a:lvl1pPr>
              <a:defRPr sz="165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4094689"/>
            <a:ext cx="21737717" cy="7875982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180" indent="0">
              <a:buNone/>
              <a:defRPr sz="5513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6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9584531"/>
            <a:ext cx="10711339" cy="22844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9584531"/>
            <a:ext cx="10711339" cy="22844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8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916914"/>
            <a:ext cx="21737717" cy="695920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6"/>
            <a:ext cx="10662112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6"/>
            <a:ext cx="10714621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1" cy="19344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57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04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76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5183989"/>
            <a:ext cx="12759095" cy="25586531"/>
          </a:xfrm>
        </p:spPr>
        <p:txBody>
          <a:bodyPr/>
          <a:lstStyle>
            <a:lvl1pPr>
              <a:defRPr sz="8820"/>
            </a:lvl1pPr>
            <a:lvl2pPr>
              <a:defRPr sz="7718"/>
            </a:lvl2pPr>
            <a:lvl3pPr>
              <a:defRPr sz="6615"/>
            </a:lvl3pPr>
            <a:lvl4pPr>
              <a:defRPr sz="5513"/>
            </a:lvl4pPr>
            <a:lvl5pPr>
              <a:defRPr sz="5513"/>
            </a:lvl5pPr>
            <a:lvl6pPr>
              <a:defRPr sz="5513"/>
            </a:lvl6pPr>
            <a:lvl7pPr>
              <a:defRPr sz="5513"/>
            </a:lvl7pPr>
            <a:lvl8pPr>
              <a:defRPr sz="5513"/>
            </a:lvl8pPr>
            <a:lvl9pPr>
              <a:defRPr sz="5513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9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1" y="5183989"/>
            <a:ext cx="12759095" cy="25586531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180" indent="0">
              <a:buNone/>
              <a:defRPr sz="7718"/>
            </a:lvl2pPr>
            <a:lvl3pPr marL="2520361" indent="0">
              <a:buNone/>
              <a:defRPr sz="6615"/>
            </a:lvl3pPr>
            <a:lvl4pPr marL="3780541" indent="0">
              <a:buNone/>
              <a:defRPr sz="5513"/>
            </a:lvl4pPr>
            <a:lvl5pPr marL="5040721" indent="0">
              <a:buNone/>
              <a:defRPr sz="5513"/>
            </a:lvl5pPr>
            <a:lvl6pPr marL="6300902" indent="0">
              <a:buNone/>
              <a:defRPr sz="5513"/>
            </a:lvl6pPr>
            <a:lvl7pPr marL="7561082" indent="0">
              <a:buNone/>
              <a:defRPr sz="5513"/>
            </a:lvl7pPr>
            <a:lvl8pPr marL="8821263" indent="0">
              <a:buNone/>
              <a:defRPr sz="5513"/>
            </a:lvl8pPr>
            <a:lvl9pPr marL="10081443" indent="0">
              <a:buNone/>
              <a:defRPr sz="551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27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916914"/>
            <a:ext cx="21737717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9584531"/>
            <a:ext cx="21737717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DCAA-19A3-472E-A1DC-4A5F419D395A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3370846"/>
            <a:ext cx="8506063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6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7608778" y="26080600"/>
            <a:ext cx="108013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Medidas: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60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cm </a:t>
            </a:r>
            <a:r>
              <a:rPr lang="pt-BR" sz="4000">
                <a:latin typeface="Arial" pitchFamily="34" charset="0"/>
                <a:cs typeface="Arial" pitchFamily="34" charset="0"/>
              </a:rPr>
              <a:t>X </a:t>
            </a:r>
            <a:r>
              <a:rPr lang="pt-BR" sz="4000" smtClean="0">
                <a:latin typeface="Arial" pitchFamily="34" charset="0"/>
                <a:cs typeface="Arial" pitchFamily="34" charset="0"/>
              </a:rPr>
              <a:t>90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cm</a:t>
            </a:r>
          </a:p>
          <a:p>
            <a:r>
              <a:rPr lang="pt-BR" sz="4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4000" dirty="0">
                <a:latin typeface="Arial" pitchFamily="34" charset="0"/>
                <a:cs typeface="Arial" pitchFamily="34" charset="0"/>
              </a:rPr>
              <a:t>A fonte deve ser visível a 1 metro de distância.</a:t>
            </a:r>
          </a:p>
          <a:p>
            <a:r>
              <a:rPr lang="pt-BR" sz="4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4000" dirty="0">
                <a:latin typeface="Arial" pitchFamily="34" charset="0"/>
                <a:cs typeface="Arial" pitchFamily="34" charset="0"/>
              </a:rPr>
              <a:t>Nota importante: Figuras, Ilustrações, Tabelas, Gráficos... devem ter título acima e fonte abaixo; devem, obrigatoriamente, estar citados no texto.</a:t>
            </a:r>
          </a:p>
          <a:p>
            <a:r>
              <a:rPr lang="pt-BR" sz="4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903616" y="7145775"/>
            <a:ext cx="999966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14608120" y="7020582"/>
            <a:ext cx="9999662" cy="842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DESENVOLVIMENTO</a:t>
            </a: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1592044" y="14166496"/>
            <a:ext cx="999966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1592044" y="20604273"/>
            <a:ext cx="999966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15203488" y="17734948"/>
            <a:ext cx="999966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CONSIDERAÇÕES FINAIS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4582831" y="23851968"/>
            <a:ext cx="9999662" cy="842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414790" y="4616897"/>
            <a:ext cx="923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TÍTULO DO TRABALHO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275011" y="4970840"/>
            <a:ext cx="9427779" cy="3777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Nome do aluno ¹</a:t>
            </a:r>
          </a:p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Nome do professor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orientador²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298133" y="35007272"/>
            <a:ext cx="13905186" cy="196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¹ Aluno da disciplina  xxx do curso de xxx da Instituição xxx.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xxx@xxx.com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² Docente da disciplina   xxx do curso de xxx da Instituição xxx.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xxx@xxx.com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" y="0"/>
            <a:ext cx="25203150" cy="453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32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58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Barbosa</dc:creator>
  <cp:lastModifiedBy>Adriana Lemes</cp:lastModifiedBy>
  <cp:revision>20</cp:revision>
  <dcterms:created xsi:type="dcterms:W3CDTF">2015-07-29T21:24:23Z</dcterms:created>
  <dcterms:modified xsi:type="dcterms:W3CDTF">2018-05-15T23:25:26Z</dcterms:modified>
</cp:coreProperties>
</file>