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5203150" cy="36004500"/>
  <p:notesSz cx="6858000" cy="9144000"/>
  <p:defaultTextStyle>
    <a:defPPr>
      <a:defRPr lang="pt-BR"/>
    </a:defPPr>
    <a:lvl1pPr marL="0" algn="l" defTabSz="3338566" rtl="0" eaLnBrk="1" latinLnBrk="0" hangingPunct="1">
      <a:defRPr sz="6572" kern="1200">
        <a:solidFill>
          <a:schemeClr val="tx1"/>
        </a:solidFill>
        <a:latin typeface="+mn-lt"/>
        <a:ea typeface="+mn-ea"/>
        <a:cs typeface="+mn-cs"/>
      </a:defRPr>
    </a:lvl1pPr>
    <a:lvl2pPr marL="1669283" algn="l" defTabSz="3338566" rtl="0" eaLnBrk="1" latinLnBrk="0" hangingPunct="1">
      <a:defRPr sz="6572" kern="1200">
        <a:solidFill>
          <a:schemeClr val="tx1"/>
        </a:solidFill>
        <a:latin typeface="+mn-lt"/>
        <a:ea typeface="+mn-ea"/>
        <a:cs typeface="+mn-cs"/>
      </a:defRPr>
    </a:lvl2pPr>
    <a:lvl3pPr marL="3338566" algn="l" defTabSz="3338566" rtl="0" eaLnBrk="1" latinLnBrk="0" hangingPunct="1">
      <a:defRPr sz="6572" kern="1200">
        <a:solidFill>
          <a:schemeClr val="tx1"/>
        </a:solidFill>
        <a:latin typeface="+mn-lt"/>
        <a:ea typeface="+mn-ea"/>
        <a:cs typeface="+mn-cs"/>
      </a:defRPr>
    </a:lvl3pPr>
    <a:lvl4pPr marL="5007849" algn="l" defTabSz="3338566" rtl="0" eaLnBrk="1" latinLnBrk="0" hangingPunct="1">
      <a:defRPr sz="6572" kern="1200">
        <a:solidFill>
          <a:schemeClr val="tx1"/>
        </a:solidFill>
        <a:latin typeface="+mn-lt"/>
        <a:ea typeface="+mn-ea"/>
        <a:cs typeface="+mn-cs"/>
      </a:defRPr>
    </a:lvl4pPr>
    <a:lvl5pPr marL="6677132" algn="l" defTabSz="3338566" rtl="0" eaLnBrk="1" latinLnBrk="0" hangingPunct="1">
      <a:defRPr sz="6572" kern="1200">
        <a:solidFill>
          <a:schemeClr val="tx1"/>
        </a:solidFill>
        <a:latin typeface="+mn-lt"/>
        <a:ea typeface="+mn-ea"/>
        <a:cs typeface="+mn-cs"/>
      </a:defRPr>
    </a:lvl5pPr>
    <a:lvl6pPr marL="8346415" algn="l" defTabSz="3338566" rtl="0" eaLnBrk="1" latinLnBrk="0" hangingPunct="1">
      <a:defRPr sz="6572" kern="1200">
        <a:solidFill>
          <a:schemeClr val="tx1"/>
        </a:solidFill>
        <a:latin typeface="+mn-lt"/>
        <a:ea typeface="+mn-ea"/>
        <a:cs typeface="+mn-cs"/>
      </a:defRPr>
    </a:lvl6pPr>
    <a:lvl7pPr marL="10015698" algn="l" defTabSz="3338566" rtl="0" eaLnBrk="1" latinLnBrk="0" hangingPunct="1">
      <a:defRPr sz="6572" kern="1200">
        <a:solidFill>
          <a:schemeClr val="tx1"/>
        </a:solidFill>
        <a:latin typeface="+mn-lt"/>
        <a:ea typeface="+mn-ea"/>
        <a:cs typeface="+mn-cs"/>
      </a:defRPr>
    </a:lvl7pPr>
    <a:lvl8pPr marL="11684980" algn="l" defTabSz="3338566" rtl="0" eaLnBrk="1" latinLnBrk="0" hangingPunct="1">
      <a:defRPr sz="6572" kern="1200">
        <a:solidFill>
          <a:schemeClr val="tx1"/>
        </a:solidFill>
        <a:latin typeface="+mn-lt"/>
        <a:ea typeface="+mn-ea"/>
        <a:cs typeface="+mn-cs"/>
      </a:defRPr>
    </a:lvl8pPr>
    <a:lvl9pPr marL="13354263" algn="l" defTabSz="3338566" rtl="0" eaLnBrk="1" latinLnBrk="0" hangingPunct="1">
      <a:defRPr sz="657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41" autoAdjust="0"/>
    <p:restoredTop sz="94660"/>
  </p:normalViewPr>
  <p:slideViewPr>
    <p:cSldViewPr snapToGrid="0">
      <p:cViewPr>
        <p:scale>
          <a:sx n="30" d="100"/>
          <a:sy n="30" d="100"/>
        </p:scale>
        <p:origin x="-792" y="-72"/>
      </p:cViewPr>
      <p:guideLst>
        <p:guide orient="horz" pos="11340"/>
        <p:guide pos="79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AE6A81-4973-408F-8878-7C8AB7354E58}" type="datetimeFigureOut">
              <a:rPr lang="pt-BR" smtClean="0"/>
              <a:pPr/>
              <a:t>15/05/2018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DC80E3-5246-4D3B-95E9-32D4F2CB88E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39605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9278CD-C2A1-4CFA-8688-2BB454DA580A}" type="datetimeFigureOut">
              <a:rPr lang="pt-BR" smtClean="0"/>
              <a:pPr/>
              <a:t>15/05/2018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49500" y="1143000"/>
            <a:ext cx="21590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2528D8-4DE9-4BD8-A297-58E7ECE8CD7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4909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2528D8-4DE9-4BD8-A297-58E7ECE8CD78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1705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0236" y="5892406"/>
            <a:ext cx="21422678" cy="12534900"/>
          </a:xfrm>
        </p:spPr>
        <p:txBody>
          <a:bodyPr anchor="b"/>
          <a:lstStyle>
            <a:lvl1pPr algn="ctr">
              <a:defRPr sz="1653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50394" y="18910699"/>
            <a:ext cx="18902363" cy="8692751"/>
          </a:xfrm>
        </p:spPr>
        <p:txBody>
          <a:bodyPr/>
          <a:lstStyle>
            <a:lvl1pPr marL="0" indent="0" algn="ctr">
              <a:buNone/>
              <a:defRPr sz="6615"/>
            </a:lvl1pPr>
            <a:lvl2pPr marL="1260180" indent="0" algn="ctr">
              <a:buNone/>
              <a:defRPr sz="5513"/>
            </a:lvl2pPr>
            <a:lvl3pPr marL="2520361" indent="0" algn="ctr">
              <a:buNone/>
              <a:defRPr sz="4961"/>
            </a:lvl3pPr>
            <a:lvl4pPr marL="3780541" indent="0" algn="ctr">
              <a:buNone/>
              <a:defRPr sz="4410"/>
            </a:lvl4pPr>
            <a:lvl5pPr marL="5040721" indent="0" algn="ctr">
              <a:buNone/>
              <a:defRPr sz="4410"/>
            </a:lvl5pPr>
            <a:lvl6pPr marL="6300902" indent="0" algn="ctr">
              <a:buNone/>
              <a:defRPr sz="4410"/>
            </a:lvl6pPr>
            <a:lvl7pPr marL="7561082" indent="0" algn="ctr">
              <a:buNone/>
              <a:defRPr sz="4410"/>
            </a:lvl7pPr>
            <a:lvl8pPr marL="8821263" indent="0" algn="ctr">
              <a:buNone/>
              <a:defRPr sz="4410"/>
            </a:lvl8pPr>
            <a:lvl9pPr marL="10081443" indent="0" algn="ctr">
              <a:buNone/>
              <a:defRPr sz="441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DCAA-19A3-472E-A1DC-4A5F419D395A}" type="datetimeFigureOut">
              <a:rPr lang="pt-BR" smtClean="0"/>
              <a:pPr/>
              <a:t>15/05/2018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8E58-F755-4F17-B2BB-9F1BF1E0CE5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7115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DCAA-19A3-472E-A1DC-4A5F419D395A}" type="datetimeFigureOut">
              <a:rPr lang="pt-BR" smtClean="0"/>
              <a:pPr/>
              <a:t>15/05/2018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8E58-F755-4F17-B2BB-9F1BF1E0CE5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3633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6006" y="1916906"/>
            <a:ext cx="5434429" cy="3051215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718" y="1916906"/>
            <a:ext cx="15988248" cy="305121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DCAA-19A3-472E-A1DC-4A5F419D395A}" type="datetimeFigureOut">
              <a:rPr lang="pt-BR" smtClean="0"/>
              <a:pPr/>
              <a:t>15/05/2018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8E58-F755-4F17-B2BB-9F1BF1E0CE5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195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DCAA-19A3-472E-A1DC-4A5F419D395A}" type="datetimeFigureOut">
              <a:rPr lang="pt-BR" smtClean="0"/>
              <a:pPr/>
              <a:t>15/05/2018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8E58-F755-4F17-B2BB-9F1BF1E0CE5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0922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591" y="8976133"/>
            <a:ext cx="21737717" cy="14976869"/>
          </a:xfrm>
        </p:spPr>
        <p:txBody>
          <a:bodyPr anchor="b"/>
          <a:lstStyle>
            <a:lvl1pPr>
              <a:defRPr sz="1653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591" y="24094689"/>
            <a:ext cx="21737717" cy="7875982"/>
          </a:xfrm>
        </p:spPr>
        <p:txBody>
          <a:bodyPr/>
          <a:lstStyle>
            <a:lvl1pPr marL="0" indent="0">
              <a:buNone/>
              <a:defRPr sz="6615">
                <a:solidFill>
                  <a:schemeClr val="tx1"/>
                </a:solidFill>
              </a:defRPr>
            </a:lvl1pPr>
            <a:lvl2pPr marL="1260180" indent="0">
              <a:buNone/>
              <a:defRPr sz="5513">
                <a:solidFill>
                  <a:schemeClr val="tx1">
                    <a:tint val="75000"/>
                  </a:schemeClr>
                </a:solidFill>
              </a:defRPr>
            </a:lvl2pPr>
            <a:lvl3pPr marL="2520361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80541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4pPr>
            <a:lvl5pPr marL="5040721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5pPr>
            <a:lvl6pPr marL="6300902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6pPr>
            <a:lvl7pPr marL="7561082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7pPr>
            <a:lvl8pPr marL="8821263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8pPr>
            <a:lvl9pPr marL="10081443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DCAA-19A3-472E-A1DC-4A5F419D395A}" type="datetimeFigureOut">
              <a:rPr lang="pt-BR" smtClean="0"/>
              <a:pPr/>
              <a:t>15/05/2018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8E58-F755-4F17-B2BB-9F1BF1E0CE5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862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716" y="9584531"/>
            <a:ext cx="10711339" cy="2284452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9095" y="9584531"/>
            <a:ext cx="10711339" cy="2284452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DCAA-19A3-472E-A1DC-4A5F419D395A}" type="datetimeFigureOut">
              <a:rPr lang="pt-BR" smtClean="0"/>
              <a:pPr/>
              <a:t>15/05/2018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8E58-F755-4F17-B2BB-9F1BF1E0CE5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2854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999" y="1916914"/>
            <a:ext cx="21737717" cy="695920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002" y="8826106"/>
            <a:ext cx="10662112" cy="4325538"/>
          </a:xfrm>
        </p:spPr>
        <p:txBody>
          <a:bodyPr anchor="b"/>
          <a:lstStyle>
            <a:lvl1pPr marL="0" indent="0">
              <a:buNone/>
              <a:defRPr sz="6615" b="1"/>
            </a:lvl1pPr>
            <a:lvl2pPr marL="1260180" indent="0">
              <a:buNone/>
              <a:defRPr sz="5513" b="1"/>
            </a:lvl2pPr>
            <a:lvl3pPr marL="2520361" indent="0">
              <a:buNone/>
              <a:defRPr sz="4961" b="1"/>
            </a:lvl3pPr>
            <a:lvl4pPr marL="3780541" indent="0">
              <a:buNone/>
              <a:defRPr sz="4410" b="1"/>
            </a:lvl4pPr>
            <a:lvl5pPr marL="5040721" indent="0">
              <a:buNone/>
              <a:defRPr sz="4410" b="1"/>
            </a:lvl5pPr>
            <a:lvl6pPr marL="6300902" indent="0">
              <a:buNone/>
              <a:defRPr sz="4410" b="1"/>
            </a:lvl6pPr>
            <a:lvl7pPr marL="7561082" indent="0">
              <a:buNone/>
              <a:defRPr sz="4410" b="1"/>
            </a:lvl7pPr>
            <a:lvl8pPr marL="8821263" indent="0">
              <a:buNone/>
              <a:defRPr sz="4410" b="1"/>
            </a:lvl8pPr>
            <a:lvl9pPr marL="10081443" indent="0">
              <a:buNone/>
              <a:defRPr sz="441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6002" y="13151644"/>
            <a:ext cx="10662112" cy="193440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9096" y="8826106"/>
            <a:ext cx="10714621" cy="4325538"/>
          </a:xfrm>
        </p:spPr>
        <p:txBody>
          <a:bodyPr anchor="b"/>
          <a:lstStyle>
            <a:lvl1pPr marL="0" indent="0">
              <a:buNone/>
              <a:defRPr sz="6615" b="1"/>
            </a:lvl1pPr>
            <a:lvl2pPr marL="1260180" indent="0">
              <a:buNone/>
              <a:defRPr sz="5513" b="1"/>
            </a:lvl2pPr>
            <a:lvl3pPr marL="2520361" indent="0">
              <a:buNone/>
              <a:defRPr sz="4961" b="1"/>
            </a:lvl3pPr>
            <a:lvl4pPr marL="3780541" indent="0">
              <a:buNone/>
              <a:defRPr sz="4410" b="1"/>
            </a:lvl4pPr>
            <a:lvl5pPr marL="5040721" indent="0">
              <a:buNone/>
              <a:defRPr sz="4410" b="1"/>
            </a:lvl5pPr>
            <a:lvl6pPr marL="6300902" indent="0">
              <a:buNone/>
              <a:defRPr sz="4410" b="1"/>
            </a:lvl6pPr>
            <a:lvl7pPr marL="7561082" indent="0">
              <a:buNone/>
              <a:defRPr sz="4410" b="1"/>
            </a:lvl7pPr>
            <a:lvl8pPr marL="8821263" indent="0">
              <a:buNone/>
              <a:defRPr sz="4410" b="1"/>
            </a:lvl8pPr>
            <a:lvl9pPr marL="10081443" indent="0">
              <a:buNone/>
              <a:defRPr sz="441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9096" y="13151644"/>
            <a:ext cx="10714621" cy="193440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DCAA-19A3-472E-A1DC-4A5F419D395A}" type="datetimeFigureOut">
              <a:rPr lang="pt-BR" smtClean="0"/>
              <a:pPr/>
              <a:t>15/05/2018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8E58-F755-4F17-B2BB-9F1BF1E0CE5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9576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DCAA-19A3-472E-A1DC-4A5F419D395A}" type="datetimeFigureOut">
              <a:rPr lang="pt-BR" smtClean="0"/>
              <a:pPr/>
              <a:t>15/05/2018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8E58-F755-4F17-B2BB-9F1BF1E0CE5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1047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DCAA-19A3-472E-A1DC-4A5F419D395A}" type="datetimeFigureOut">
              <a:rPr lang="pt-BR" smtClean="0"/>
              <a:pPr/>
              <a:t>15/05/2018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8E58-F755-4F17-B2BB-9F1BF1E0CE5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8761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999" y="2400300"/>
            <a:ext cx="8128672" cy="8401050"/>
          </a:xfrm>
        </p:spPr>
        <p:txBody>
          <a:bodyPr anchor="b"/>
          <a:lstStyle>
            <a:lvl1pPr>
              <a:defRPr sz="882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4621" y="5183989"/>
            <a:ext cx="12759095" cy="25586531"/>
          </a:xfrm>
        </p:spPr>
        <p:txBody>
          <a:bodyPr/>
          <a:lstStyle>
            <a:lvl1pPr>
              <a:defRPr sz="8820"/>
            </a:lvl1pPr>
            <a:lvl2pPr>
              <a:defRPr sz="7718"/>
            </a:lvl2pPr>
            <a:lvl3pPr>
              <a:defRPr sz="6615"/>
            </a:lvl3pPr>
            <a:lvl4pPr>
              <a:defRPr sz="5513"/>
            </a:lvl4pPr>
            <a:lvl5pPr>
              <a:defRPr sz="5513"/>
            </a:lvl5pPr>
            <a:lvl6pPr>
              <a:defRPr sz="5513"/>
            </a:lvl6pPr>
            <a:lvl7pPr>
              <a:defRPr sz="5513"/>
            </a:lvl7pPr>
            <a:lvl8pPr>
              <a:defRPr sz="5513"/>
            </a:lvl8pPr>
            <a:lvl9pPr>
              <a:defRPr sz="5513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999" y="10801350"/>
            <a:ext cx="8128672" cy="20010837"/>
          </a:xfrm>
        </p:spPr>
        <p:txBody>
          <a:bodyPr/>
          <a:lstStyle>
            <a:lvl1pPr marL="0" indent="0">
              <a:buNone/>
              <a:defRPr sz="4410"/>
            </a:lvl1pPr>
            <a:lvl2pPr marL="1260180" indent="0">
              <a:buNone/>
              <a:defRPr sz="3859"/>
            </a:lvl2pPr>
            <a:lvl3pPr marL="2520361" indent="0">
              <a:buNone/>
              <a:defRPr sz="3308"/>
            </a:lvl3pPr>
            <a:lvl4pPr marL="3780541" indent="0">
              <a:buNone/>
              <a:defRPr sz="2756"/>
            </a:lvl4pPr>
            <a:lvl5pPr marL="5040721" indent="0">
              <a:buNone/>
              <a:defRPr sz="2756"/>
            </a:lvl5pPr>
            <a:lvl6pPr marL="6300902" indent="0">
              <a:buNone/>
              <a:defRPr sz="2756"/>
            </a:lvl6pPr>
            <a:lvl7pPr marL="7561082" indent="0">
              <a:buNone/>
              <a:defRPr sz="2756"/>
            </a:lvl7pPr>
            <a:lvl8pPr marL="8821263" indent="0">
              <a:buNone/>
              <a:defRPr sz="2756"/>
            </a:lvl8pPr>
            <a:lvl9pPr marL="10081443" indent="0">
              <a:buNone/>
              <a:defRPr sz="2756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DCAA-19A3-472E-A1DC-4A5F419D395A}" type="datetimeFigureOut">
              <a:rPr lang="pt-BR" smtClean="0"/>
              <a:pPr/>
              <a:t>15/05/2018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8E58-F755-4F17-B2BB-9F1BF1E0CE5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9999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999" y="2400300"/>
            <a:ext cx="8128672" cy="8401050"/>
          </a:xfrm>
        </p:spPr>
        <p:txBody>
          <a:bodyPr anchor="b"/>
          <a:lstStyle>
            <a:lvl1pPr>
              <a:defRPr sz="882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4621" y="5183989"/>
            <a:ext cx="12759095" cy="25586531"/>
          </a:xfrm>
        </p:spPr>
        <p:txBody>
          <a:bodyPr anchor="t"/>
          <a:lstStyle>
            <a:lvl1pPr marL="0" indent="0">
              <a:buNone/>
              <a:defRPr sz="8820"/>
            </a:lvl1pPr>
            <a:lvl2pPr marL="1260180" indent="0">
              <a:buNone/>
              <a:defRPr sz="7718"/>
            </a:lvl2pPr>
            <a:lvl3pPr marL="2520361" indent="0">
              <a:buNone/>
              <a:defRPr sz="6615"/>
            </a:lvl3pPr>
            <a:lvl4pPr marL="3780541" indent="0">
              <a:buNone/>
              <a:defRPr sz="5513"/>
            </a:lvl4pPr>
            <a:lvl5pPr marL="5040721" indent="0">
              <a:buNone/>
              <a:defRPr sz="5513"/>
            </a:lvl5pPr>
            <a:lvl6pPr marL="6300902" indent="0">
              <a:buNone/>
              <a:defRPr sz="5513"/>
            </a:lvl6pPr>
            <a:lvl7pPr marL="7561082" indent="0">
              <a:buNone/>
              <a:defRPr sz="5513"/>
            </a:lvl7pPr>
            <a:lvl8pPr marL="8821263" indent="0">
              <a:buNone/>
              <a:defRPr sz="5513"/>
            </a:lvl8pPr>
            <a:lvl9pPr marL="10081443" indent="0">
              <a:buNone/>
              <a:defRPr sz="5513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999" y="10801350"/>
            <a:ext cx="8128672" cy="20010837"/>
          </a:xfrm>
        </p:spPr>
        <p:txBody>
          <a:bodyPr/>
          <a:lstStyle>
            <a:lvl1pPr marL="0" indent="0">
              <a:buNone/>
              <a:defRPr sz="4410"/>
            </a:lvl1pPr>
            <a:lvl2pPr marL="1260180" indent="0">
              <a:buNone/>
              <a:defRPr sz="3859"/>
            </a:lvl2pPr>
            <a:lvl3pPr marL="2520361" indent="0">
              <a:buNone/>
              <a:defRPr sz="3308"/>
            </a:lvl3pPr>
            <a:lvl4pPr marL="3780541" indent="0">
              <a:buNone/>
              <a:defRPr sz="2756"/>
            </a:lvl4pPr>
            <a:lvl5pPr marL="5040721" indent="0">
              <a:buNone/>
              <a:defRPr sz="2756"/>
            </a:lvl5pPr>
            <a:lvl6pPr marL="6300902" indent="0">
              <a:buNone/>
              <a:defRPr sz="2756"/>
            </a:lvl6pPr>
            <a:lvl7pPr marL="7561082" indent="0">
              <a:buNone/>
              <a:defRPr sz="2756"/>
            </a:lvl7pPr>
            <a:lvl8pPr marL="8821263" indent="0">
              <a:buNone/>
              <a:defRPr sz="2756"/>
            </a:lvl8pPr>
            <a:lvl9pPr marL="10081443" indent="0">
              <a:buNone/>
              <a:defRPr sz="2756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DCAA-19A3-472E-A1DC-4A5F419D395A}" type="datetimeFigureOut">
              <a:rPr lang="pt-BR" smtClean="0"/>
              <a:pPr/>
              <a:t>15/05/2018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8E58-F755-4F17-B2BB-9F1BF1E0CE5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0279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717" y="1916914"/>
            <a:ext cx="21737717" cy="69592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717" y="9584531"/>
            <a:ext cx="21737717" cy="22844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716" y="33370846"/>
            <a:ext cx="5670709" cy="1916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DDCAA-19A3-472E-A1DC-4A5F419D395A}" type="datetimeFigureOut">
              <a:rPr lang="pt-BR" smtClean="0"/>
              <a:pPr/>
              <a:t>15/05/2018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8544" y="33370846"/>
            <a:ext cx="8506063" cy="1916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9725" y="33370846"/>
            <a:ext cx="5670709" cy="1916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48E58-F755-4F17-B2BB-9F1BF1E0CE5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5652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520361" rtl="0" eaLnBrk="1" latinLnBrk="0" hangingPunct="1">
        <a:lnSpc>
          <a:spcPct val="90000"/>
        </a:lnSpc>
        <a:spcBef>
          <a:spcPct val="0"/>
        </a:spcBef>
        <a:buNone/>
        <a:defRPr sz="121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30090" indent="-630090" algn="l" defTabSz="2520361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8" kern="1200">
          <a:solidFill>
            <a:schemeClr val="tx1"/>
          </a:solidFill>
          <a:latin typeface="+mn-lt"/>
          <a:ea typeface="+mn-ea"/>
          <a:cs typeface="+mn-cs"/>
        </a:defRPr>
      </a:lvl1pPr>
      <a:lvl2pPr marL="1890271" indent="-630090" algn="l" defTabSz="2520361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5" kern="1200">
          <a:solidFill>
            <a:schemeClr val="tx1"/>
          </a:solidFill>
          <a:latin typeface="+mn-lt"/>
          <a:ea typeface="+mn-ea"/>
          <a:cs typeface="+mn-cs"/>
        </a:defRPr>
      </a:lvl2pPr>
      <a:lvl3pPr marL="3150451" indent="-630090" algn="l" defTabSz="2520361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3" kern="1200">
          <a:solidFill>
            <a:schemeClr val="tx1"/>
          </a:solidFill>
          <a:latin typeface="+mn-lt"/>
          <a:ea typeface="+mn-ea"/>
          <a:cs typeface="+mn-cs"/>
        </a:defRPr>
      </a:lvl3pPr>
      <a:lvl4pPr marL="4410631" indent="-630090" algn="l" defTabSz="2520361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70812" indent="-630090" algn="l" defTabSz="2520361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30992" indent="-630090" algn="l" defTabSz="2520361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91172" indent="-630090" algn="l" defTabSz="2520361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51353" indent="-630090" algn="l" defTabSz="2520361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11533" indent="-630090" algn="l" defTabSz="2520361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20361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60180" algn="l" defTabSz="2520361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20361" algn="l" defTabSz="2520361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80541" algn="l" defTabSz="2520361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40721" algn="l" defTabSz="2520361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300902" algn="l" defTabSz="2520361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61082" algn="l" defTabSz="2520361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21263" algn="l" defTabSz="2520361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81443" algn="l" defTabSz="2520361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>
            <a:spLocks noChangeArrowheads="1"/>
          </p:cNvSpPr>
          <p:nvPr/>
        </p:nvSpPr>
        <p:spPr bwMode="auto">
          <a:xfrm>
            <a:off x="7608778" y="26080600"/>
            <a:ext cx="1080135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4000" dirty="0">
                <a:latin typeface="Arial" pitchFamily="34" charset="0"/>
                <a:cs typeface="Arial" pitchFamily="34" charset="0"/>
              </a:rPr>
              <a:t>Medidas: </a:t>
            </a:r>
            <a:r>
              <a:rPr lang="pt-BR" sz="4000" dirty="0" smtClean="0">
                <a:latin typeface="Arial" pitchFamily="34" charset="0"/>
                <a:cs typeface="Arial" pitchFamily="34" charset="0"/>
              </a:rPr>
              <a:t>60 </a:t>
            </a:r>
            <a:r>
              <a:rPr lang="pt-BR" sz="4000" dirty="0">
                <a:latin typeface="Arial" pitchFamily="34" charset="0"/>
                <a:cs typeface="Arial" pitchFamily="34" charset="0"/>
              </a:rPr>
              <a:t>cm </a:t>
            </a:r>
            <a:r>
              <a:rPr lang="pt-BR" sz="4000">
                <a:latin typeface="Arial" pitchFamily="34" charset="0"/>
                <a:cs typeface="Arial" pitchFamily="34" charset="0"/>
              </a:rPr>
              <a:t>X </a:t>
            </a:r>
            <a:r>
              <a:rPr lang="pt-BR" sz="4000" smtClean="0">
                <a:latin typeface="Arial" pitchFamily="34" charset="0"/>
                <a:cs typeface="Arial" pitchFamily="34" charset="0"/>
              </a:rPr>
              <a:t>90 </a:t>
            </a:r>
            <a:r>
              <a:rPr lang="pt-BR" sz="4000" dirty="0">
                <a:latin typeface="Arial" pitchFamily="34" charset="0"/>
                <a:cs typeface="Arial" pitchFamily="34" charset="0"/>
              </a:rPr>
              <a:t>cm</a:t>
            </a:r>
          </a:p>
          <a:p>
            <a:r>
              <a:rPr lang="pt-BR" sz="4000" dirty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pt-BR" sz="4000" dirty="0">
                <a:latin typeface="Arial" pitchFamily="34" charset="0"/>
                <a:cs typeface="Arial" pitchFamily="34" charset="0"/>
              </a:rPr>
              <a:t>A fonte deve ser visível a 1 metro de distância.</a:t>
            </a:r>
          </a:p>
          <a:p>
            <a:r>
              <a:rPr lang="pt-BR" sz="4000" dirty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pt-BR" sz="4000" dirty="0">
                <a:latin typeface="Arial" pitchFamily="34" charset="0"/>
                <a:cs typeface="Arial" pitchFamily="34" charset="0"/>
              </a:rPr>
              <a:t>Nota importante: Figuras, Ilustrações, Tabelas, Gráficos... devem ter título acima e fonte abaixo; devem, obrigatoriamente, estar citados no texto.</a:t>
            </a:r>
          </a:p>
          <a:p>
            <a:r>
              <a:rPr lang="pt-BR" sz="4000" dirty="0">
                <a:latin typeface="Arial" pitchFamily="34" charset="0"/>
                <a:cs typeface="Arial" pitchFamily="34" charset="0"/>
              </a:rPr>
              <a:t> </a:t>
            </a:r>
          </a:p>
        </p:txBody>
      </p:sp>
      <p:sp>
        <p:nvSpPr>
          <p:cNvPr id="3" name="Rectangle 34"/>
          <p:cNvSpPr>
            <a:spLocks noChangeArrowheads="1"/>
          </p:cNvSpPr>
          <p:nvPr/>
        </p:nvSpPr>
        <p:spPr bwMode="auto">
          <a:xfrm>
            <a:off x="903616" y="7145775"/>
            <a:ext cx="9999662" cy="8429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0678" tIns="40339" rIns="80678" bIns="40339" anchor="ctr"/>
          <a:lstStyle/>
          <a:p>
            <a:r>
              <a:rPr lang="pt-BR" sz="4000" b="1" dirty="0">
                <a:latin typeface="Arial" pitchFamily="34" charset="0"/>
                <a:cs typeface="Arial" pitchFamily="34" charset="0"/>
              </a:rPr>
              <a:t>INTRODUÇÃO</a:t>
            </a:r>
          </a:p>
        </p:txBody>
      </p:sp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14608120" y="7020582"/>
            <a:ext cx="9999662" cy="8429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0678" tIns="40339" rIns="80678" bIns="40339" anchor="ctr"/>
          <a:lstStyle/>
          <a:p>
            <a:r>
              <a:rPr lang="pt-BR" sz="4000" b="1" dirty="0">
                <a:latin typeface="Arial" pitchFamily="34" charset="0"/>
                <a:cs typeface="Arial" pitchFamily="34" charset="0"/>
              </a:rPr>
              <a:t>DESENVOLVIMENTO</a:t>
            </a:r>
          </a:p>
        </p:txBody>
      </p:sp>
      <p:sp>
        <p:nvSpPr>
          <p:cNvPr id="5" name="Rectangle 34"/>
          <p:cNvSpPr>
            <a:spLocks noChangeArrowheads="1"/>
          </p:cNvSpPr>
          <p:nvPr/>
        </p:nvSpPr>
        <p:spPr bwMode="auto">
          <a:xfrm>
            <a:off x="1592044" y="14166496"/>
            <a:ext cx="9999662" cy="8429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0678" tIns="40339" rIns="80678" bIns="40339" anchor="ctr"/>
          <a:lstStyle/>
          <a:p>
            <a:r>
              <a:rPr lang="pt-BR" sz="4000" b="1" dirty="0" smtClean="0">
                <a:latin typeface="Arial" pitchFamily="34" charset="0"/>
                <a:cs typeface="Arial" pitchFamily="34" charset="0"/>
              </a:rPr>
              <a:t>OBJETIVOS</a:t>
            </a:r>
            <a:endParaRPr lang="pt-BR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34"/>
          <p:cNvSpPr>
            <a:spLocks noChangeArrowheads="1"/>
          </p:cNvSpPr>
          <p:nvPr/>
        </p:nvSpPr>
        <p:spPr bwMode="auto">
          <a:xfrm>
            <a:off x="1592044" y="20604273"/>
            <a:ext cx="9999662" cy="8429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0678" tIns="40339" rIns="80678" bIns="40339" anchor="ctr"/>
          <a:lstStyle/>
          <a:p>
            <a:r>
              <a:rPr lang="pt-BR" sz="4000" b="1" dirty="0" smtClean="0">
                <a:latin typeface="Arial" pitchFamily="34" charset="0"/>
                <a:cs typeface="Arial" pitchFamily="34" charset="0"/>
              </a:rPr>
              <a:t>METODOLOGIA</a:t>
            </a:r>
            <a:endParaRPr lang="pt-BR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4"/>
          <p:cNvSpPr>
            <a:spLocks noChangeArrowheads="1"/>
          </p:cNvSpPr>
          <p:nvPr/>
        </p:nvSpPr>
        <p:spPr bwMode="auto">
          <a:xfrm>
            <a:off x="15203488" y="17734948"/>
            <a:ext cx="9999662" cy="8429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0678" tIns="40339" rIns="80678" bIns="40339" anchor="ctr"/>
          <a:lstStyle/>
          <a:p>
            <a:r>
              <a:rPr lang="pt-BR" sz="4000" b="1" dirty="0" smtClean="0">
                <a:latin typeface="Arial" pitchFamily="34" charset="0"/>
                <a:cs typeface="Arial" pitchFamily="34" charset="0"/>
              </a:rPr>
              <a:t>CONSIDERAÇÕES FINAIS</a:t>
            </a:r>
            <a:endParaRPr lang="pt-BR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34"/>
          <p:cNvSpPr>
            <a:spLocks noChangeArrowheads="1"/>
          </p:cNvSpPr>
          <p:nvPr/>
        </p:nvSpPr>
        <p:spPr bwMode="auto">
          <a:xfrm>
            <a:off x="14582831" y="23851968"/>
            <a:ext cx="9999662" cy="8429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0678" tIns="40339" rIns="80678" bIns="40339" anchor="ctr"/>
          <a:lstStyle/>
          <a:p>
            <a:r>
              <a:rPr lang="pt-BR" sz="4000" b="1" dirty="0" smtClean="0">
                <a:latin typeface="Arial" pitchFamily="34" charset="0"/>
                <a:cs typeface="Arial" pitchFamily="34" charset="0"/>
              </a:rPr>
              <a:t>REFERÊNCIAS</a:t>
            </a:r>
            <a:endParaRPr lang="pt-BR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8414790" y="4616897"/>
            <a:ext cx="92385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latin typeface="Arial" pitchFamily="34" charset="0"/>
                <a:cs typeface="Arial" pitchFamily="34" charset="0"/>
              </a:rPr>
              <a:t>TÍTULO DO TRABALHO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17275011" y="4970840"/>
            <a:ext cx="9427779" cy="3777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>
                <a:latin typeface="Arial" pitchFamily="34" charset="0"/>
                <a:cs typeface="Arial" pitchFamily="34" charset="0"/>
              </a:rPr>
              <a:t>Nome do aluno ¹</a:t>
            </a:r>
          </a:p>
          <a:p>
            <a:r>
              <a:rPr lang="pt-BR" sz="3600" dirty="0" smtClean="0">
                <a:latin typeface="Arial" pitchFamily="34" charset="0"/>
                <a:cs typeface="Arial" pitchFamily="34" charset="0"/>
              </a:rPr>
              <a:t>Nome do professor </a:t>
            </a:r>
            <a:r>
              <a:rPr lang="pt-BR" sz="3600" dirty="0" err="1" smtClean="0">
                <a:latin typeface="Arial" pitchFamily="34" charset="0"/>
                <a:cs typeface="Arial" pitchFamily="34" charset="0"/>
              </a:rPr>
              <a:t>orientador²</a:t>
            </a:r>
            <a:endParaRPr lang="pt-BR" sz="3600" dirty="0" smtClean="0">
              <a:latin typeface="Arial" pitchFamily="34" charset="0"/>
              <a:cs typeface="Arial" pitchFamily="34" charset="0"/>
            </a:endParaRPr>
          </a:p>
          <a:p>
            <a:endParaRPr lang="pt-BR" sz="3600" dirty="0" smtClean="0">
              <a:latin typeface="Arial" pitchFamily="34" charset="0"/>
              <a:cs typeface="Arial" pitchFamily="34" charset="0"/>
            </a:endParaRP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6298133" y="35007272"/>
            <a:ext cx="13905186" cy="1965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¹ Aluno da disciplina  xxx do curso de xxx da Instituição xxx. </a:t>
            </a:r>
            <a:r>
              <a:rPr lang="pt-BR" sz="2800" dirty="0" err="1" smtClean="0">
                <a:latin typeface="Arial" pitchFamily="34" charset="0"/>
                <a:cs typeface="Arial" pitchFamily="34" charset="0"/>
              </a:rPr>
              <a:t>Mail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: xxx@xxx.com</a:t>
            </a:r>
          </a:p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² Docente da disciplina   xxx do curso de xxx da Instituição xxx. </a:t>
            </a:r>
            <a:r>
              <a:rPr lang="pt-BR" sz="2800" dirty="0" err="1" smtClean="0">
                <a:latin typeface="Arial" pitchFamily="34" charset="0"/>
                <a:cs typeface="Arial" pitchFamily="34" charset="0"/>
              </a:rPr>
              <a:t>Mail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: xxx@xxx.com</a:t>
            </a:r>
          </a:p>
          <a:p>
            <a:endParaRPr lang="pt-B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9" y="0"/>
            <a:ext cx="25203150" cy="4536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8329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</TotalTime>
  <Words>58</Words>
  <Application>Microsoft Office PowerPoint</Application>
  <PresentationFormat>Personalizar</PresentationFormat>
  <Paragraphs>19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Rafael Barbosa</dc:creator>
  <cp:lastModifiedBy>Adriana Lemes</cp:lastModifiedBy>
  <cp:revision>20</cp:revision>
  <dcterms:created xsi:type="dcterms:W3CDTF">2015-07-29T21:24:23Z</dcterms:created>
  <dcterms:modified xsi:type="dcterms:W3CDTF">2018-05-15T23:25:26Z</dcterms:modified>
</cp:coreProperties>
</file>