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6004500"/>
  <p:notesSz cx="6858000" cy="9144000"/>
  <p:defaultTextStyle>
    <a:defPPr>
      <a:defRPr lang="pt-BR"/>
    </a:defPPr>
    <a:lvl1pPr marL="0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1pPr>
    <a:lvl2pPr marL="1669283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2pPr>
    <a:lvl3pPr marL="3338566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3pPr>
    <a:lvl4pPr marL="5007849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4pPr>
    <a:lvl5pPr marL="6677132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5pPr>
    <a:lvl6pPr marL="8346415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6pPr>
    <a:lvl7pPr marL="10015698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7pPr>
    <a:lvl8pPr marL="11684980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8pPr>
    <a:lvl9pPr marL="13354263" algn="l" defTabSz="3338566" rtl="0" eaLnBrk="1" latinLnBrk="0" hangingPunct="1">
      <a:defRPr sz="6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41" autoAdjust="0"/>
    <p:restoredTop sz="94660"/>
  </p:normalViewPr>
  <p:slideViewPr>
    <p:cSldViewPr snapToGrid="0">
      <p:cViewPr>
        <p:scale>
          <a:sx n="30" d="100"/>
          <a:sy n="30" d="100"/>
        </p:scale>
        <p:origin x="-629" y="-58"/>
      </p:cViewPr>
      <p:guideLst>
        <p:guide orient="horz" pos="11340"/>
        <p:guide pos="7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6A81-4973-408F-8878-7C8AB7354E58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80E3-5246-4D3B-95E9-32D4F2CB88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6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78CD-C2A1-4CFA-8688-2BB454DA580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528D8-4DE9-4BD8-A297-58E7ECE8CD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90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528D8-4DE9-4BD8-A297-58E7ECE8CD78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70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5892406"/>
            <a:ext cx="21422678" cy="12534900"/>
          </a:xfrm>
        </p:spPr>
        <p:txBody>
          <a:bodyPr anchor="b"/>
          <a:lstStyle>
            <a:lvl1pPr algn="ctr">
              <a:defRPr sz="165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394" y="18910699"/>
            <a:ext cx="18902363" cy="8692751"/>
          </a:xfrm>
        </p:spPr>
        <p:txBody>
          <a:bodyPr/>
          <a:lstStyle>
            <a:lvl1pPr marL="0" indent="0" algn="ctr">
              <a:buNone/>
              <a:defRPr sz="6615"/>
            </a:lvl1pPr>
            <a:lvl2pPr marL="1260180" indent="0" algn="ctr">
              <a:buNone/>
              <a:defRPr sz="5513"/>
            </a:lvl2pPr>
            <a:lvl3pPr marL="2520361" indent="0" algn="ctr">
              <a:buNone/>
              <a:defRPr sz="4961"/>
            </a:lvl3pPr>
            <a:lvl4pPr marL="3780541" indent="0" algn="ctr">
              <a:buNone/>
              <a:defRPr sz="4410"/>
            </a:lvl4pPr>
            <a:lvl5pPr marL="5040721" indent="0" algn="ctr">
              <a:buNone/>
              <a:defRPr sz="4410"/>
            </a:lvl5pPr>
            <a:lvl6pPr marL="6300902" indent="0" algn="ctr">
              <a:buNone/>
              <a:defRPr sz="4410"/>
            </a:lvl6pPr>
            <a:lvl7pPr marL="7561082" indent="0" algn="ctr">
              <a:buNone/>
              <a:defRPr sz="4410"/>
            </a:lvl7pPr>
            <a:lvl8pPr marL="8821263" indent="0" algn="ctr">
              <a:buNone/>
              <a:defRPr sz="4410"/>
            </a:lvl8pPr>
            <a:lvl9pPr marL="10081443" indent="0" algn="ctr">
              <a:buNone/>
              <a:defRPr sz="441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1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63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6006" y="1916906"/>
            <a:ext cx="5434429" cy="305121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718" y="1916906"/>
            <a:ext cx="15988248" cy="305121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9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91" y="8976133"/>
            <a:ext cx="21737717" cy="14976869"/>
          </a:xfrm>
        </p:spPr>
        <p:txBody>
          <a:bodyPr anchor="b"/>
          <a:lstStyle>
            <a:lvl1pPr>
              <a:defRPr sz="165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591" y="24094689"/>
            <a:ext cx="21737717" cy="7875982"/>
          </a:xfrm>
        </p:spPr>
        <p:txBody>
          <a:bodyPr/>
          <a:lstStyle>
            <a:lvl1pPr marL="0" indent="0">
              <a:buNone/>
              <a:defRPr sz="6615">
                <a:solidFill>
                  <a:schemeClr val="tx1"/>
                </a:solidFill>
              </a:defRPr>
            </a:lvl1pPr>
            <a:lvl2pPr marL="1260180" indent="0">
              <a:buNone/>
              <a:defRPr sz="5513">
                <a:solidFill>
                  <a:schemeClr val="tx1">
                    <a:tint val="75000"/>
                  </a:schemeClr>
                </a:solidFill>
              </a:defRPr>
            </a:lvl2pPr>
            <a:lvl3pPr marL="2520361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8054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4072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300902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1082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126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8144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6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716" y="9584531"/>
            <a:ext cx="10711339" cy="22844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095" y="9584531"/>
            <a:ext cx="10711339" cy="22844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85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1916914"/>
            <a:ext cx="21737717" cy="6959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002" y="8826106"/>
            <a:ext cx="10662112" cy="4325538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180" indent="0">
              <a:buNone/>
              <a:defRPr sz="5513" b="1"/>
            </a:lvl2pPr>
            <a:lvl3pPr marL="2520361" indent="0">
              <a:buNone/>
              <a:defRPr sz="4961" b="1"/>
            </a:lvl3pPr>
            <a:lvl4pPr marL="3780541" indent="0">
              <a:buNone/>
              <a:defRPr sz="4410" b="1"/>
            </a:lvl4pPr>
            <a:lvl5pPr marL="5040721" indent="0">
              <a:buNone/>
              <a:defRPr sz="4410" b="1"/>
            </a:lvl5pPr>
            <a:lvl6pPr marL="6300902" indent="0">
              <a:buNone/>
              <a:defRPr sz="4410" b="1"/>
            </a:lvl6pPr>
            <a:lvl7pPr marL="7561082" indent="0">
              <a:buNone/>
              <a:defRPr sz="4410" b="1"/>
            </a:lvl7pPr>
            <a:lvl8pPr marL="8821263" indent="0">
              <a:buNone/>
              <a:defRPr sz="4410" b="1"/>
            </a:lvl8pPr>
            <a:lvl9pPr marL="10081443" indent="0">
              <a:buNone/>
              <a:defRPr sz="441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002" y="13151644"/>
            <a:ext cx="10662112" cy="193440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9096" y="8826106"/>
            <a:ext cx="10714621" cy="4325538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180" indent="0">
              <a:buNone/>
              <a:defRPr sz="5513" b="1"/>
            </a:lvl2pPr>
            <a:lvl3pPr marL="2520361" indent="0">
              <a:buNone/>
              <a:defRPr sz="4961" b="1"/>
            </a:lvl3pPr>
            <a:lvl4pPr marL="3780541" indent="0">
              <a:buNone/>
              <a:defRPr sz="4410" b="1"/>
            </a:lvl4pPr>
            <a:lvl5pPr marL="5040721" indent="0">
              <a:buNone/>
              <a:defRPr sz="4410" b="1"/>
            </a:lvl5pPr>
            <a:lvl6pPr marL="6300902" indent="0">
              <a:buNone/>
              <a:defRPr sz="4410" b="1"/>
            </a:lvl6pPr>
            <a:lvl7pPr marL="7561082" indent="0">
              <a:buNone/>
              <a:defRPr sz="4410" b="1"/>
            </a:lvl7pPr>
            <a:lvl8pPr marL="8821263" indent="0">
              <a:buNone/>
              <a:defRPr sz="4410" b="1"/>
            </a:lvl8pPr>
            <a:lvl9pPr marL="10081443" indent="0">
              <a:buNone/>
              <a:defRPr sz="441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9096" y="13151644"/>
            <a:ext cx="10714621" cy="193440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5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04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76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2" cy="8401050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4621" y="5183989"/>
            <a:ext cx="12759095" cy="25586531"/>
          </a:xfrm>
        </p:spPr>
        <p:txBody>
          <a:bodyPr/>
          <a:lstStyle>
            <a:lvl1pPr>
              <a:defRPr sz="8820"/>
            </a:lvl1pPr>
            <a:lvl2pPr>
              <a:defRPr sz="7718"/>
            </a:lvl2pPr>
            <a:lvl3pPr>
              <a:defRPr sz="6615"/>
            </a:lvl3pPr>
            <a:lvl4pPr>
              <a:defRPr sz="5513"/>
            </a:lvl4pPr>
            <a:lvl5pPr>
              <a:defRPr sz="5513"/>
            </a:lvl5pPr>
            <a:lvl6pPr>
              <a:defRPr sz="5513"/>
            </a:lvl6pPr>
            <a:lvl7pPr>
              <a:defRPr sz="5513"/>
            </a:lvl7pPr>
            <a:lvl8pPr>
              <a:defRPr sz="5513"/>
            </a:lvl8pPr>
            <a:lvl9pPr>
              <a:defRPr sz="551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2" cy="20010837"/>
          </a:xfrm>
        </p:spPr>
        <p:txBody>
          <a:bodyPr/>
          <a:lstStyle>
            <a:lvl1pPr marL="0" indent="0">
              <a:buNone/>
              <a:defRPr sz="4410"/>
            </a:lvl1pPr>
            <a:lvl2pPr marL="1260180" indent="0">
              <a:buNone/>
              <a:defRPr sz="3859"/>
            </a:lvl2pPr>
            <a:lvl3pPr marL="2520361" indent="0">
              <a:buNone/>
              <a:defRPr sz="3308"/>
            </a:lvl3pPr>
            <a:lvl4pPr marL="3780541" indent="0">
              <a:buNone/>
              <a:defRPr sz="2756"/>
            </a:lvl4pPr>
            <a:lvl5pPr marL="5040721" indent="0">
              <a:buNone/>
              <a:defRPr sz="2756"/>
            </a:lvl5pPr>
            <a:lvl6pPr marL="6300902" indent="0">
              <a:buNone/>
              <a:defRPr sz="2756"/>
            </a:lvl6pPr>
            <a:lvl7pPr marL="7561082" indent="0">
              <a:buNone/>
              <a:defRPr sz="2756"/>
            </a:lvl7pPr>
            <a:lvl8pPr marL="8821263" indent="0">
              <a:buNone/>
              <a:defRPr sz="2756"/>
            </a:lvl8pPr>
            <a:lvl9pPr marL="10081443" indent="0">
              <a:buNone/>
              <a:defRPr sz="2756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9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999" y="2400300"/>
            <a:ext cx="8128672" cy="8401050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4621" y="5183989"/>
            <a:ext cx="12759095" cy="25586531"/>
          </a:xfrm>
        </p:spPr>
        <p:txBody>
          <a:bodyPr anchor="t"/>
          <a:lstStyle>
            <a:lvl1pPr marL="0" indent="0">
              <a:buNone/>
              <a:defRPr sz="8820"/>
            </a:lvl1pPr>
            <a:lvl2pPr marL="1260180" indent="0">
              <a:buNone/>
              <a:defRPr sz="7718"/>
            </a:lvl2pPr>
            <a:lvl3pPr marL="2520361" indent="0">
              <a:buNone/>
              <a:defRPr sz="6615"/>
            </a:lvl3pPr>
            <a:lvl4pPr marL="3780541" indent="0">
              <a:buNone/>
              <a:defRPr sz="5513"/>
            </a:lvl4pPr>
            <a:lvl5pPr marL="5040721" indent="0">
              <a:buNone/>
              <a:defRPr sz="5513"/>
            </a:lvl5pPr>
            <a:lvl6pPr marL="6300902" indent="0">
              <a:buNone/>
              <a:defRPr sz="5513"/>
            </a:lvl6pPr>
            <a:lvl7pPr marL="7561082" indent="0">
              <a:buNone/>
              <a:defRPr sz="5513"/>
            </a:lvl7pPr>
            <a:lvl8pPr marL="8821263" indent="0">
              <a:buNone/>
              <a:defRPr sz="5513"/>
            </a:lvl8pPr>
            <a:lvl9pPr marL="10081443" indent="0">
              <a:buNone/>
              <a:defRPr sz="551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999" y="10801350"/>
            <a:ext cx="8128672" cy="20010837"/>
          </a:xfrm>
        </p:spPr>
        <p:txBody>
          <a:bodyPr/>
          <a:lstStyle>
            <a:lvl1pPr marL="0" indent="0">
              <a:buNone/>
              <a:defRPr sz="4410"/>
            </a:lvl1pPr>
            <a:lvl2pPr marL="1260180" indent="0">
              <a:buNone/>
              <a:defRPr sz="3859"/>
            </a:lvl2pPr>
            <a:lvl3pPr marL="2520361" indent="0">
              <a:buNone/>
              <a:defRPr sz="3308"/>
            </a:lvl3pPr>
            <a:lvl4pPr marL="3780541" indent="0">
              <a:buNone/>
              <a:defRPr sz="2756"/>
            </a:lvl4pPr>
            <a:lvl5pPr marL="5040721" indent="0">
              <a:buNone/>
              <a:defRPr sz="2756"/>
            </a:lvl5pPr>
            <a:lvl6pPr marL="6300902" indent="0">
              <a:buNone/>
              <a:defRPr sz="2756"/>
            </a:lvl6pPr>
            <a:lvl7pPr marL="7561082" indent="0">
              <a:buNone/>
              <a:defRPr sz="2756"/>
            </a:lvl7pPr>
            <a:lvl8pPr marL="8821263" indent="0">
              <a:buNone/>
              <a:defRPr sz="2756"/>
            </a:lvl8pPr>
            <a:lvl9pPr marL="10081443" indent="0">
              <a:buNone/>
              <a:defRPr sz="2756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27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717" y="1916914"/>
            <a:ext cx="21737717" cy="695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717" y="9584531"/>
            <a:ext cx="21737717" cy="228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716" y="33370846"/>
            <a:ext cx="5670709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DCAA-19A3-472E-A1DC-4A5F419D395A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544" y="33370846"/>
            <a:ext cx="8506063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9725" y="33370846"/>
            <a:ext cx="5670709" cy="1916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48E58-F755-4F17-B2BB-9F1BF1E0CE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6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520361" rtl="0" eaLnBrk="1" latinLnBrk="0" hangingPunct="1">
        <a:lnSpc>
          <a:spcPct val="90000"/>
        </a:lnSpc>
        <a:spcBef>
          <a:spcPct val="0"/>
        </a:spcBef>
        <a:buNone/>
        <a:defRPr sz="121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90" indent="-630090" algn="l" defTabSz="2520361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8" kern="1200">
          <a:solidFill>
            <a:schemeClr val="tx1"/>
          </a:solidFill>
          <a:latin typeface="+mn-lt"/>
          <a:ea typeface="+mn-ea"/>
          <a:cs typeface="+mn-cs"/>
        </a:defRPr>
      </a:lvl1pPr>
      <a:lvl2pPr marL="1890271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150451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3" kern="1200">
          <a:solidFill>
            <a:schemeClr val="tx1"/>
          </a:solidFill>
          <a:latin typeface="+mn-lt"/>
          <a:ea typeface="+mn-ea"/>
          <a:cs typeface="+mn-cs"/>
        </a:defRPr>
      </a:lvl3pPr>
      <a:lvl4pPr marL="4410631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70812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30992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91172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51353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11533" indent="-630090" algn="l" defTabSz="2520361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60180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20361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80541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40721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300902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61082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21263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81443" algn="l" defTabSz="2520361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7608778" y="26080600"/>
            <a:ext cx="108013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dirty="0">
                <a:latin typeface="Arial" pitchFamily="34" charset="0"/>
                <a:cs typeface="Arial" pitchFamily="34" charset="0"/>
              </a:rPr>
              <a:t>Medidas: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60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cm </a:t>
            </a:r>
            <a:r>
              <a:rPr lang="pt-BR" sz="4000">
                <a:latin typeface="Arial" pitchFamily="34" charset="0"/>
                <a:cs typeface="Arial" pitchFamily="34" charset="0"/>
              </a:rPr>
              <a:t>X </a:t>
            </a:r>
            <a:r>
              <a:rPr lang="pt-BR" sz="4000" smtClean="0">
                <a:latin typeface="Arial" pitchFamily="34" charset="0"/>
                <a:cs typeface="Arial" pitchFamily="34" charset="0"/>
              </a:rPr>
              <a:t>90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cm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A fonte deve ser visível a 1 metro de distância.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Nota importante: Figuras, Ilustrações, Tabelas, Gráficos... devem ter título acima e fonte abaixo; devem, obrigatoriamente, estar citados no texto.</a:t>
            </a:r>
          </a:p>
          <a:p>
            <a:r>
              <a:rPr lang="pt-BR" sz="4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903616" y="7145775"/>
            <a:ext cx="9999662" cy="84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14608120" y="7020582"/>
            <a:ext cx="9999662" cy="842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DESENVOLVIMENTO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592044" y="14166496"/>
            <a:ext cx="9999662" cy="84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1592044" y="20604273"/>
            <a:ext cx="9999662" cy="84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4"/>
          <p:cNvSpPr>
            <a:spLocks noChangeArrowheads="1"/>
          </p:cNvSpPr>
          <p:nvPr/>
        </p:nvSpPr>
        <p:spPr bwMode="auto">
          <a:xfrm>
            <a:off x="15203488" y="17734948"/>
            <a:ext cx="9999662" cy="84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4582831" y="23851968"/>
            <a:ext cx="9999662" cy="842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678" tIns="40339" rIns="80678" bIns="40339" anchor="ctr"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414790" y="4616897"/>
            <a:ext cx="923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TÍTULO DO TRABALHO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275011" y="4970840"/>
            <a:ext cx="9427779" cy="377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Nome do aluno ¹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Nome do professor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orientador²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298133" y="35007272"/>
            <a:ext cx="13905186" cy="1965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¹ Aluno da disciplina  xxx do curso de xxx da Instituição xxx.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xxx@xxx.com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² Docente da disciplina   xxx do curso de xxx da Instituição xxx.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: xxx@xxx.com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" y="295103"/>
            <a:ext cx="24009969" cy="43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2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58</Words>
  <Application>Microsoft Office PowerPoint</Application>
  <PresentationFormat>Personalizar</PresentationFormat>
  <Paragraphs>19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Barbosa</dc:creator>
  <cp:lastModifiedBy>Adriana Lemes</cp:lastModifiedBy>
  <cp:revision>21</cp:revision>
  <dcterms:created xsi:type="dcterms:W3CDTF">2015-07-29T21:24:23Z</dcterms:created>
  <dcterms:modified xsi:type="dcterms:W3CDTF">2019-06-25T01:43:31Z</dcterms:modified>
</cp:coreProperties>
</file>