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7" r:id="rId2"/>
  </p:sldIdLst>
  <p:sldSz cx="28803600" cy="36004500"/>
  <p:notesSz cx="7010400" cy="9296400"/>
  <p:defaultTextStyle>
    <a:defPPr>
      <a:defRPr lang="pt-BR"/>
    </a:defPPr>
    <a:lvl1pPr algn="l" defTabSz="3701616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+mn-ea"/>
        <a:cs typeface="+mn-cs"/>
      </a:defRPr>
    </a:lvl1pPr>
    <a:lvl2pPr marL="1850126" indent="-1458336" algn="l" defTabSz="3701616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+mn-ea"/>
        <a:cs typeface="+mn-cs"/>
      </a:defRPr>
    </a:lvl2pPr>
    <a:lvl3pPr marL="3701616" indent="-2918033" algn="l" defTabSz="3701616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+mn-ea"/>
        <a:cs typeface="+mn-cs"/>
      </a:defRPr>
    </a:lvl3pPr>
    <a:lvl4pPr marL="5553103" indent="-4377726" algn="l" defTabSz="3701616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+mn-ea"/>
        <a:cs typeface="+mn-cs"/>
      </a:defRPr>
    </a:lvl4pPr>
    <a:lvl5pPr marL="7404589" indent="-5837423" algn="l" defTabSz="3701616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+mn-ea"/>
        <a:cs typeface="+mn-cs"/>
      </a:defRPr>
    </a:lvl5pPr>
    <a:lvl6pPr marL="1958960" algn="l" defTabSz="783583" rtl="0" eaLnBrk="1" latinLnBrk="0" hangingPunct="1">
      <a:defRPr sz="7300" kern="1200">
        <a:solidFill>
          <a:schemeClr val="tx1"/>
        </a:solidFill>
        <a:latin typeface="Arial" charset="0"/>
        <a:ea typeface="+mn-ea"/>
        <a:cs typeface="+mn-cs"/>
      </a:defRPr>
    </a:lvl6pPr>
    <a:lvl7pPr marL="2350749" algn="l" defTabSz="783583" rtl="0" eaLnBrk="1" latinLnBrk="0" hangingPunct="1">
      <a:defRPr sz="7300" kern="1200">
        <a:solidFill>
          <a:schemeClr val="tx1"/>
        </a:solidFill>
        <a:latin typeface="Arial" charset="0"/>
        <a:ea typeface="+mn-ea"/>
        <a:cs typeface="+mn-cs"/>
      </a:defRPr>
    </a:lvl7pPr>
    <a:lvl8pPr marL="2742543" algn="l" defTabSz="783583" rtl="0" eaLnBrk="1" latinLnBrk="0" hangingPunct="1">
      <a:defRPr sz="7300" kern="1200">
        <a:solidFill>
          <a:schemeClr val="tx1"/>
        </a:solidFill>
        <a:latin typeface="Arial" charset="0"/>
        <a:ea typeface="+mn-ea"/>
        <a:cs typeface="+mn-cs"/>
      </a:defRPr>
    </a:lvl8pPr>
    <a:lvl9pPr marL="3134332" algn="l" defTabSz="783583" rtl="0" eaLnBrk="1" latinLnBrk="0" hangingPunct="1">
      <a:defRPr sz="7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0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30845" autoAdjust="0"/>
    <p:restoredTop sz="96595" autoAdjust="0"/>
  </p:normalViewPr>
  <p:slideViewPr>
    <p:cSldViewPr>
      <p:cViewPr>
        <p:scale>
          <a:sx n="25" d="100"/>
          <a:sy n="25" d="100"/>
        </p:scale>
        <p:origin x="-3210" y="48"/>
      </p:cViewPr>
      <p:guideLst>
        <p:guide orient="horz" pos="11340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1" y="11184749"/>
            <a:ext cx="24483060" cy="771763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1" y="20402550"/>
            <a:ext cx="2016252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0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4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55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0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AFF1-56FC-420F-8436-B2CAFB07DF6E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1B97-6183-4ECF-8953-E47034AF2A4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t="4958"/>
          <a:stretch>
            <a:fillRect/>
          </a:stretch>
        </p:blipFill>
        <p:spPr bwMode="auto">
          <a:xfrm>
            <a:off x="15481301" y="23110033"/>
            <a:ext cx="13360401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4958"/>
          <a:stretch>
            <a:fillRect/>
          </a:stretch>
        </p:blipFill>
        <p:spPr bwMode="auto">
          <a:xfrm>
            <a:off x="-12700" y="3923774"/>
            <a:ext cx="14034913" cy="154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12" descr="conepi banner2.jpg"/>
          <p:cNvPicPr>
            <a:picLocks noChangeAspect="1"/>
          </p:cNvPicPr>
          <p:nvPr userDrawn="1"/>
        </p:nvPicPr>
        <p:blipFill>
          <a:blip r:embed="rId4" cstate="print"/>
          <a:srcRect t="43489" b="7098"/>
          <a:stretch>
            <a:fillRect/>
          </a:stretch>
        </p:blipFill>
        <p:spPr bwMode="auto">
          <a:xfrm>
            <a:off x="50800" y="33718503"/>
            <a:ext cx="28803600" cy="23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m_connepi_mod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"/>
            <a:ext cx="28803600" cy="459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9DF4A-1AAC-4AFD-B573-713C55CC5C82}" type="datetimeFigureOut">
              <a:rPr lang="pt-BR" smtClean="0"/>
              <a:pPr>
                <a:defRPr/>
              </a:pPr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E3658-E83A-4EBE-BC0D-D04C19C7B33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3231" y="7567613"/>
            <a:ext cx="20412551" cy="1612868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35569" y="7567613"/>
            <a:ext cx="60767595" cy="1612868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0F84B-CC93-442B-B871-8FDC082474D2}" type="datetimeFigureOut">
              <a:rPr lang="pt-BR" smtClean="0"/>
              <a:pPr>
                <a:defRPr/>
              </a:pPr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CA655-6375-4828-9707-6FC4C44199F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D94AB7-1E3B-417C-B257-58CC90DC713F}" type="datetimeFigureOut">
              <a:rPr lang="pt-BR" smtClean="0"/>
              <a:pPr>
                <a:defRPr/>
              </a:pPr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93378-FB94-4D2E-A16A-A6467D62F2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3136244"/>
            <a:ext cx="24483060" cy="715089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6" y="15260251"/>
            <a:ext cx="24483060" cy="7875982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076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1523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228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305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381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457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5533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0609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AD798-9E62-4671-AB2F-56534CB2A846}" type="datetimeFigureOut">
              <a:rPr lang="pt-BR" smtClean="0"/>
              <a:pPr>
                <a:defRPr/>
              </a:pPr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E6C76-DBEB-4561-89A7-D512F532BA9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35573" y="44105513"/>
            <a:ext cx="40590071" cy="12474892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605700" y="44105513"/>
            <a:ext cx="40590075" cy="12474892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B240ED-E07B-4DD3-AAF4-24D07DD9B769}" type="datetimeFigureOut">
              <a:rPr lang="pt-BR" smtClean="0"/>
              <a:pPr>
                <a:defRPr/>
              </a:pPr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7E98-731E-4156-AC7A-A17E888E104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1" y="1441849"/>
            <a:ext cx="25923240" cy="60007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8059344"/>
            <a:ext cx="12726592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0762" indent="0">
              <a:buNone/>
              <a:defRPr sz="8100" b="1"/>
            </a:lvl2pPr>
            <a:lvl3pPr marL="3701523" indent="0">
              <a:buNone/>
              <a:defRPr sz="7300" b="1"/>
            </a:lvl3pPr>
            <a:lvl4pPr marL="5552284" indent="0">
              <a:buNone/>
              <a:defRPr sz="6500" b="1"/>
            </a:lvl4pPr>
            <a:lvl5pPr marL="7403050" indent="0">
              <a:buNone/>
              <a:defRPr sz="6500" b="1"/>
            </a:lvl5pPr>
            <a:lvl6pPr marL="9253811" indent="0">
              <a:buNone/>
              <a:defRPr sz="6500" b="1"/>
            </a:lvl6pPr>
            <a:lvl7pPr marL="11104573" indent="0">
              <a:buNone/>
              <a:defRPr sz="6500" b="1"/>
            </a:lvl7pPr>
            <a:lvl8pPr marL="12955335" indent="0">
              <a:buNone/>
              <a:defRPr sz="6500" b="1"/>
            </a:lvl8pPr>
            <a:lvl9pPr marL="14806097" indent="0">
              <a:buNone/>
              <a:defRPr sz="6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0" y="11418094"/>
            <a:ext cx="12726592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7" y="8059344"/>
            <a:ext cx="12731591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0762" indent="0">
              <a:buNone/>
              <a:defRPr sz="8100" b="1"/>
            </a:lvl2pPr>
            <a:lvl3pPr marL="3701523" indent="0">
              <a:buNone/>
              <a:defRPr sz="7300" b="1"/>
            </a:lvl3pPr>
            <a:lvl4pPr marL="5552284" indent="0">
              <a:buNone/>
              <a:defRPr sz="6500" b="1"/>
            </a:lvl4pPr>
            <a:lvl5pPr marL="7403050" indent="0">
              <a:buNone/>
              <a:defRPr sz="6500" b="1"/>
            </a:lvl5pPr>
            <a:lvl6pPr marL="9253811" indent="0">
              <a:buNone/>
              <a:defRPr sz="6500" b="1"/>
            </a:lvl6pPr>
            <a:lvl7pPr marL="11104573" indent="0">
              <a:buNone/>
              <a:defRPr sz="6500" b="1"/>
            </a:lvl7pPr>
            <a:lvl8pPr marL="12955335" indent="0">
              <a:buNone/>
              <a:defRPr sz="6500" b="1"/>
            </a:lvl8pPr>
            <a:lvl9pPr marL="14806097" indent="0">
              <a:buNone/>
              <a:defRPr sz="6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7" y="11418094"/>
            <a:ext cx="12731591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79AE5-E75D-4358-8649-AE8DAFD6B5A9}" type="datetimeFigureOut">
              <a:rPr lang="pt-BR" smtClean="0"/>
              <a:pPr>
                <a:defRPr/>
              </a:pPr>
              <a:t>26/09/2019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26586-6E55-4DF7-9D21-40CF1C3FEBE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49691-37C5-4E0D-B351-CE06CB14D583}" type="datetimeFigureOut">
              <a:rPr lang="pt-BR" smtClean="0"/>
              <a:pPr>
                <a:defRPr/>
              </a:pPr>
              <a:t>26/09/2019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BC9AF-BC4D-4EAD-86E9-705BE02FB2A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16D79-B5F3-4CC9-A855-EAEF03E32E17}" type="datetimeFigureOut">
              <a:rPr lang="pt-BR" smtClean="0"/>
              <a:pPr>
                <a:defRPr/>
              </a:pPr>
              <a:t>26/09/2019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6137F-8F30-40D5-BDFC-E7C35ABB0E3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91" y="1433513"/>
            <a:ext cx="9476186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7" y="1433520"/>
            <a:ext cx="16102012" cy="30728843"/>
          </a:xfrm>
        </p:spPr>
        <p:txBody>
          <a:bodyPr/>
          <a:lstStyle>
            <a:lvl1pPr>
              <a:defRPr sz="129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91" y="7534294"/>
            <a:ext cx="9476186" cy="24628081"/>
          </a:xfrm>
        </p:spPr>
        <p:txBody>
          <a:bodyPr/>
          <a:lstStyle>
            <a:lvl1pPr marL="0" indent="0">
              <a:buNone/>
              <a:defRPr sz="5700"/>
            </a:lvl1pPr>
            <a:lvl2pPr marL="1850762" indent="0">
              <a:buNone/>
              <a:defRPr sz="4900"/>
            </a:lvl2pPr>
            <a:lvl3pPr marL="3701523" indent="0">
              <a:buNone/>
              <a:defRPr sz="4000"/>
            </a:lvl3pPr>
            <a:lvl4pPr marL="5552284" indent="0">
              <a:buNone/>
              <a:defRPr sz="3700"/>
            </a:lvl4pPr>
            <a:lvl5pPr marL="7403050" indent="0">
              <a:buNone/>
              <a:defRPr sz="3700"/>
            </a:lvl5pPr>
            <a:lvl6pPr marL="9253811" indent="0">
              <a:buNone/>
              <a:defRPr sz="3700"/>
            </a:lvl6pPr>
            <a:lvl7pPr marL="11104573" indent="0">
              <a:buNone/>
              <a:defRPr sz="3700"/>
            </a:lvl7pPr>
            <a:lvl8pPr marL="12955335" indent="0">
              <a:buNone/>
              <a:defRPr sz="3700"/>
            </a:lvl8pPr>
            <a:lvl9pPr marL="14806097" indent="0">
              <a:buNone/>
              <a:defRPr sz="37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FE402-61C4-434F-B2EB-690E536D2296}" type="datetimeFigureOut">
              <a:rPr lang="pt-BR" smtClean="0"/>
              <a:pPr>
                <a:defRPr/>
              </a:pPr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FAD92-3C3C-4323-A8A0-A572B225CE6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8" y="25203151"/>
            <a:ext cx="17282160" cy="2975374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8" y="3217069"/>
            <a:ext cx="17282160" cy="21602700"/>
          </a:xfrm>
        </p:spPr>
        <p:txBody>
          <a:bodyPr/>
          <a:lstStyle>
            <a:lvl1pPr marL="0" indent="0">
              <a:buNone/>
              <a:defRPr sz="12900"/>
            </a:lvl1pPr>
            <a:lvl2pPr marL="1850762" indent="0">
              <a:buNone/>
              <a:defRPr sz="11300"/>
            </a:lvl2pPr>
            <a:lvl3pPr marL="3701523" indent="0">
              <a:buNone/>
              <a:defRPr sz="9700"/>
            </a:lvl3pPr>
            <a:lvl4pPr marL="5552284" indent="0">
              <a:buNone/>
              <a:defRPr sz="8100"/>
            </a:lvl4pPr>
            <a:lvl5pPr marL="7403050" indent="0">
              <a:buNone/>
              <a:defRPr sz="8100"/>
            </a:lvl5pPr>
            <a:lvl6pPr marL="9253811" indent="0">
              <a:buNone/>
              <a:defRPr sz="8100"/>
            </a:lvl6pPr>
            <a:lvl7pPr marL="11104573" indent="0">
              <a:buNone/>
              <a:defRPr sz="8100"/>
            </a:lvl7pPr>
            <a:lvl8pPr marL="12955335" indent="0">
              <a:buNone/>
              <a:defRPr sz="8100"/>
            </a:lvl8pPr>
            <a:lvl9pPr marL="14806097" indent="0">
              <a:buNone/>
              <a:defRPr sz="81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8" y="28178525"/>
            <a:ext cx="17282160" cy="4225526"/>
          </a:xfrm>
        </p:spPr>
        <p:txBody>
          <a:bodyPr/>
          <a:lstStyle>
            <a:lvl1pPr marL="0" indent="0">
              <a:buNone/>
              <a:defRPr sz="5700"/>
            </a:lvl1pPr>
            <a:lvl2pPr marL="1850762" indent="0">
              <a:buNone/>
              <a:defRPr sz="4900"/>
            </a:lvl2pPr>
            <a:lvl3pPr marL="3701523" indent="0">
              <a:buNone/>
              <a:defRPr sz="4000"/>
            </a:lvl3pPr>
            <a:lvl4pPr marL="5552284" indent="0">
              <a:buNone/>
              <a:defRPr sz="3700"/>
            </a:lvl4pPr>
            <a:lvl5pPr marL="7403050" indent="0">
              <a:buNone/>
              <a:defRPr sz="3700"/>
            </a:lvl5pPr>
            <a:lvl6pPr marL="9253811" indent="0">
              <a:buNone/>
              <a:defRPr sz="3700"/>
            </a:lvl6pPr>
            <a:lvl7pPr marL="11104573" indent="0">
              <a:buNone/>
              <a:defRPr sz="3700"/>
            </a:lvl7pPr>
            <a:lvl8pPr marL="12955335" indent="0">
              <a:buNone/>
              <a:defRPr sz="3700"/>
            </a:lvl8pPr>
            <a:lvl9pPr marL="14806097" indent="0">
              <a:buNone/>
              <a:defRPr sz="37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10471-309F-42BE-BE81-540F7F96F122}" type="datetimeFigureOut">
              <a:rPr lang="pt-BR" smtClean="0"/>
              <a:pPr>
                <a:defRPr/>
              </a:pPr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332B-3549-4898-ABFB-164B48C8DC1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181" y="1441849"/>
            <a:ext cx="25923240" cy="6000750"/>
          </a:xfrm>
          <a:prstGeom prst="rect">
            <a:avLst/>
          </a:prstGeom>
        </p:spPr>
        <p:txBody>
          <a:bodyPr vert="horz" lIns="370156" tIns="185072" rIns="370156" bIns="185072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1" y="8401069"/>
            <a:ext cx="25923240" cy="23761306"/>
          </a:xfrm>
          <a:prstGeom prst="rect">
            <a:avLst/>
          </a:prstGeom>
        </p:spPr>
        <p:txBody>
          <a:bodyPr vert="horz" lIns="370156" tIns="185072" rIns="370156" bIns="185072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181" y="33370845"/>
            <a:ext cx="6720840" cy="1916907"/>
          </a:xfrm>
          <a:prstGeom prst="rect">
            <a:avLst/>
          </a:prstGeom>
        </p:spPr>
        <p:txBody>
          <a:bodyPr vert="horz" lIns="370156" tIns="185072" rIns="370156" bIns="185072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AFF1-56FC-420F-8436-B2CAFB07DF6E}" type="datetimeFigureOut">
              <a:rPr lang="pt-BR" smtClean="0"/>
              <a:pPr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1231" y="33370845"/>
            <a:ext cx="9121140" cy="1916907"/>
          </a:xfrm>
          <a:prstGeom prst="rect">
            <a:avLst/>
          </a:prstGeom>
        </p:spPr>
        <p:txBody>
          <a:bodyPr vert="horz" lIns="370156" tIns="185072" rIns="370156" bIns="185072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581" y="33370845"/>
            <a:ext cx="6720840" cy="1916907"/>
          </a:xfrm>
          <a:prstGeom prst="rect">
            <a:avLst/>
          </a:prstGeom>
        </p:spPr>
        <p:txBody>
          <a:bodyPr vert="horz" lIns="370156" tIns="185072" rIns="370156" bIns="185072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1B97-6183-4ECF-8953-E47034AF2A4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t="4958"/>
          <a:stretch>
            <a:fillRect/>
          </a:stretch>
        </p:blipFill>
        <p:spPr bwMode="auto">
          <a:xfrm>
            <a:off x="15481301" y="23110033"/>
            <a:ext cx="13360401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 l="4958"/>
          <a:stretch>
            <a:fillRect/>
          </a:stretch>
        </p:blipFill>
        <p:spPr bwMode="auto">
          <a:xfrm>
            <a:off x="-12700" y="3923774"/>
            <a:ext cx="14034913" cy="154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10" descr="conepi banner.jpg"/>
          <p:cNvPicPr>
            <a:picLocks noChangeAspect="1"/>
          </p:cNvPicPr>
          <p:nvPr userDrawn="1"/>
        </p:nvPicPr>
        <p:blipFill>
          <a:blip r:embed="rId15" cstate="print"/>
          <a:srcRect b="6967"/>
          <a:stretch>
            <a:fillRect/>
          </a:stretch>
        </p:blipFill>
        <p:spPr bwMode="auto">
          <a:xfrm>
            <a:off x="0" y="0"/>
            <a:ext cx="28803600" cy="436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12" descr="conepi banner2.jpg"/>
          <p:cNvPicPr>
            <a:picLocks noChangeAspect="1"/>
          </p:cNvPicPr>
          <p:nvPr userDrawn="1"/>
        </p:nvPicPr>
        <p:blipFill>
          <a:blip r:embed="rId16" cstate="print"/>
          <a:srcRect t="43489" b="7098"/>
          <a:stretch>
            <a:fillRect/>
          </a:stretch>
        </p:blipFill>
        <p:spPr bwMode="auto">
          <a:xfrm>
            <a:off x="50800" y="33718503"/>
            <a:ext cx="28803600" cy="23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FTO_LOGO_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78303" y="34075687"/>
            <a:ext cx="2132188" cy="119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3" descr="AF_Logo_completo_RGB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688299" y="34075689"/>
            <a:ext cx="3602567" cy="12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atitudefm969.com.br/noticias/admin/upload_imagens/logo_mec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021302" y="34135217"/>
            <a:ext cx="2159001" cy="10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3701523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072" indent="-1388072" algn="l" defTabSz="3701523" rtl="0" eaLnBrk="1" latinLnBrk="0" hangingPunct="1">
        <a:spcBef>
          <a:spcPct val="20000"/>
        </a:spcBef>
        <a:buFont typeface="Arial" pitchFamily="34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489" indent="-1156728" algn="l" defTabSz="3701523" rtl="0" eaLnBrk="1" latinLnBrk="0" hangingPunct="1">
        <a:spcBef>
          <a:spcPct val="20000"/>
        </a:spcBef>
        <a:buFont typeface="Arial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6906" indent="-925379" algn="l" defTabSz="3701523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77667" indent="-925379" algn="l" defTabSz="3701523" rtl="0" eaLnBrk="1" latinLnBrk="0" hangingPunct="1">
        <a:spcBef>
          <a:spcPct val="20000"/>
        </a:spcBef>
        <a:buFont typeface="Arial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28429" indent="-925379" algn="l" defTabSz="3701523" rtl="0" eaLnBrk="1" latinLnBrk="0" hangingPunct="1">
        <a:spcBef>
          <a:spcPct val="20000"/>
        </a:spcBef>
        <a:buFont typeface="Arial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79190" indent="-925379" algn="l" defTabSz="3701523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29952" indent="-925379" algn="l" defTabSz="3701523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0717" indent="-925379" algn="l" defTabSz="3701523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1479" indent="-925379" algn="l" defTabSz="3701523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0762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1523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2284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3050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3811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4573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55335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06097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o 60"/>
          <p:cNvGrpSpPr/>
          <p:nvPr/>
        </p:nvGrpSpPr>
        <p:grpSpPr>
          <a:xfrm>
            <a:off x="19331022" y="23431538"/>
            <a:ext cx="9001188" cy="1143008"/>
            <a:chOff x="471390" y="7143674"/>
            <a:chExt cx="9001188" cy="1143008"/>
          </a:xfrm>
        </p:grpSpPr>
        <p:sp>
          <p:nvSpPr>
            <p:cNvPr id="62" name="Retângulo 61"/>
            <p:cNvSpPr/>
            <p:nvPr/>
          </p:nvSpPr>
          <p:spPr>
            <a:xfrm>
              <a:off x="471390" y="7143674"/>
              <a:ext cx="9001188" cy="8572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471390" y="7929492"/>
              <a:ext cx="9001188" cy="3571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19259584" y="18859506"/>
            <a:ext cx="9001188" cy="1143008"/>
            <a:chOff x="471390" y="7143674"/>
            <a:chExt cx="9001188" cy="1143008"/>
          </a:xfrm>
        </p:grpSpPr>
        <p:sp>
          <p:nvSpPr>
            <p:cNvPr id="59" name="Retângulo 58"/>
            <p:cNvSpPr/>
            <p:nvPr/>
          </p:nvSpPr>
          <p:spPr>
            <a:xfrm>
              <a:off x="471390" y="7143674"/>
              <a:ext cx="9001188" cy="8572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471390" y="7929492"/>
              <a:ext cx="9001188" cy="3571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471390" y="19788200"/>
            <a:ext cx="9001188" cy="1214446"/>
            <a:chOff x="471390" y="7143674"/>
            <a:chExt cx="9001188" cy="1143008"/>
          </a:xfrm>
        </p:grpSpPr>
        <p:sp>
          <p:nvSpPr>
            <p:cNvPr id="56" name="Retângulo 55"/>
            <p:cNvSpPr/>
            <p:nvPr/>
          </p:nvSpPr>
          <p:spPr>
            <a:xfrm>
              <a:off x="471390" y="7143674"/>
              <a:ext cx="9001188" cy="8572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471390" y="7929492"/>
              <a:ext cx="9001188" cy="3571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71390" y="15359044"/>
            <a:ext cx="9001188" cy="1143008"/>
            <a:chOff x="471390" y="7143674"/>
            <a:chExt cx="9001188" cy="1143008"/>
          </a:xfrm>
        </p:grpSpPr>
        <p:sp>
          <p:nvSpPr>
            <p:cNvPr id="52" name="Retângulo 51"/>
            <p:cNvSpPr/>
            <p:nvPr/>
          </p:nvSpPr>
          <p:spPr>
            <a:xfrm>
              <a:off x="471390" y="7143674"/>
              <a:ext cx="9001188" cy="8572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471390" y="7929492"/>
              <a:ext cx="9001188" cy="3571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10044082" y="7072236"/>
            <a:ext cx="9001188" cy="1214446"/>
            <a:chOff x="471390" y="7143674"/>
            <a:chExt cx="9001188" cy="1143008"/>
          </a:xfrm>
        </p:grpSpPr>
        <p:sp>
          <p:nvSpPr>
            <p:cNvPr id="37" name="Retângulo 36"/>
            <p:cNvSpPr/>
            <p:nvPr/>
          </p:nvSpPr>
          <p:spPr>
            <a:xfrm>
              <a:off x="471390" y="7143674"/>
              <a:ext cx="9001188" cy="8572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471390" y="7929492"/>
              <a:ext cx="9001188" cy="3571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19331022" y="7143674"/>
            <a:ext cx="9001188" cy="1143008"/>
            <a:chOff x="471390" y="7143674"/>
            <a:chExt cx="9001188" cy="1143008"/>
          </a:xfrm>
        </p:grpSpPr>
        <p:sp>
          <p:nvSpPr>
            <p:cNvPr id="48" name="Retângulo 47"/>
            <p:cNvSpPr/>
            <p:nvPr/>
          </p:nvSpPr>
          <p:spPr>
            <a:xfrm>
              <a:off x="471390" y="7143674"/>
              <a:ext cx="9001188" cy="8572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471390" y="7929492"/>
              <a:ext cx="9001188" cy="3571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471390" y="7143674"/>
            <a:ext cx="9001188" cy="1143008"/>
            <a:chOff x="471390" y="7143674"/>
            <a:chExt cx="9001188" cy="1143008"/>
          </a:xfrm>
        </p:grpSpPr>
        <p:sp>
          <p:nvSpPr>
            <p:cNvPr id="33" name="Retângulo 32"/>
            <p:cNvSpPr/>
            <p:nvPr/>
          </p:nvSpPr>
          <p:spPr>
            <a:xfrm>
              <a:off x="471390" y="7143674"/>
              <a:ext cx="9001188" cy="8572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471390" y="7929492"/>
              <a:ext cx="9001188" cy="3571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3316" name="Text Box 3434"/>
          <p:cNvSpPr txBox="1">
            <a:spLocks noChangeArrowheads="1"/>
          </p:cNvSpPr>
          <p:nvPr/>
        </p:nvSpPr>
        <p:spPr bwMode="auto">
          <a:xfrm>
            <a:off x="2509990" y="3448776"/>
            <a:ext cx="23310545" cy="40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768" tIns="39385" rIns="78768" bIns="39385">
            <a:spAutoFit/>
          </a:bodyPr>
          <a:lstStyle/>
          <a:p>
            <a:pPr algn="ctr" defTabSz="593129">
              <a:spcBef>
                <a:spcPts val="1200"/>
              </a:spcBef>
            </a:pPr>
            <a:r>
              <a:rPr lang="pt-BR" sz="7200" b="1" cap="all" dirty="0">
                <a:latin typeface="Times New Roman" pitchFamily="18" charset="0"/>
                <a:cs typeface="Times New Roman" pitchFamily="18" charset="0"/>
              </a:rPr>
              <a:t>TÍTULO DO TRABALHO </a:t>
            </a:r>
          </a:p>
          <a:p>
            <a:pPr algn="ctr" defTabSz="593129">
              <a:spcBef>
                <a:spcPts val="1200"/>
              </a:spcBef>
            </a:pPr>
            <a:r>
              <a:rPr lang="pt-BR" sz="3600" b="1" u="sng" dirty="0">
                <a:latin typeface="Times New Roman" pitchFamily="18" charset="0"/>
                <a:cs typeface="Times New Roman" pitchFamily="18" charset="0"/>
              </a:rPr>
              <a:t>Nome e Sobrenome do autor</a:t>
            </a:r>
            <a:r>
              <a:rPr lang="pt-BR" sz="36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pt-BR" sz="3600" b="1" u="sng" dirty="0">
                <a:latin typeface="Times New Roman" pitchFamily="18" charset="0"/>
                <a:cs typeface="Times New Roman" pitchFamily="18" charset="0"/>
              </a:rPr>
              <a:t>Nome e Sobrenome do autor</a:t>
            </a:r>
            <a:r>
              <a:rPr lang="pt-BR" sz="3600" b="1" baseline="300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pt-BR" sz="3600" b="1" u="sng" dirty="0">
                <a:latin typeface="Times New Roman" pitchFamily="18" charset="0"/>
                <a:cs typeface="Times New Roman" pitchFamily="18" charset="0"/>
              </a:rPr>
              <a:t>Nome e Sobrenome do autor</a:t>
            </a:r>
            <a:r>
              <a:rPr lang="pt-BR" sz="3600" b="1" baseline="30000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600" dirty="0">
                <a:latin typeface="Times New Roman" pitchFamily="18" charset="0"/>
                <a:cs typeface="Times New Roman" pitchFamily="18" charset="0"/>
              </a:rPr>
            </a:br>
            <a:r>
              <a:rPr lang="pt-BR" sz="27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700" dirty="0">
                <a:latin typeface="Times New Roman" pitchFamily="18" charset="0"/>
                <a:cs typeface="Times New Roman" pitchFamily="18" charset="0"/>
              </a:rPr>
              <a:t>Titulação, Instituição, Cidade, Estado, email.</a:t>
            </a:r>
          </a:p>
          <a:p>
            <a:pPr algn="ctr" defTabSz="593129">
              <a:spcBef>
                <a:spcPts val="1200"/>
              </a:spcBef>
            </a:pPr>
            <a:r>
              <a:rPr lang="pt-BR" sz="2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700" dirty="0">
                <a:latin typeface="Times New Roman" pitchFamily="18" charset="0"/>
                <a:cs typeface="Times New Roman" pitchFamily="18" charset="0"/>
              </a:rPr>
              <a:t>Titulação, Instituição, Cidade, Estado, email. </a:t>
            </a:r>
          </a:p>
          <a:p>
            <a:pPr algn="ctr" defTabSz="593129">
              <a:spcBef>
                <a:spcPts val="1200"/>
              </a:spcBef>
            </a:pPr>
            <a:r>
              <a:rPr lang="pt-BR" sz="27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700" dirty="0">
                <a:latin typeface="Times New Roman" pitchFamily="18" charset="0"/>
                <a:cs typeface="Times New Roman" pitchFamily="18" charset="0"/>
              </a:rPr>
              <a:t>Titulação, Instituição, Cidade, Estado, email. </a:t>
            </a:r>
          </a:p>
          <a:p>
            <a:pPr algn="ctr" defTabSz="593129">
              <a:spcBef>
                <a:spcPct val="50000"/>
              </a:spcBef>
            </a:pPr>
            <a:endParaRPr lang="pt-BR" sz="2700" dirty="0"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3318" name="Text Box 3674"/>
          <p:cNvSpPr txBox="1">
            <a:spLocks noChangeArrowheads="1"/>
          </p:cNvSpPr>
          <p:nvPr/>
        </p:nvSpPr>
        <p:spPr bwMode="auto">
          <a:xfrm>
            <a:off x="10823224" y="11599434"/>
            <a:ext cx="1900767" cy="40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 defTabSz="829836">
              <a:spcBef>
                <a:spcPct val="50000"/>
              </a:spcBef>
            </a:pPr>
            <a:endParaRPr lang="en-US" sz="2100" dirty="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sp>
        <p:nvSpPr>
          <p:cNvPr id="13321" name="Text Box 3646"/>
          <p:cNvSpPr txBox="1">
            <a:spLocks noChangeArrowheads="1"/>
          </p:cNvSpPr>
          <p:nvPr/>
        </p:nvSpPr>
        <p:spPr bwMode="auto">
          <a:xfrm>
            <a:off x="493322" y="16629373"/>
            <a:ext cx="9000000" cy="32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436" tIns="37218" rIns="74436" bIns="37218">
            <a:spAutoFit/>
          </a:bodyPr>
          <a:lstStyle/>
          <a:p>
            <a:pPr algn="just" defTabSz="593129">
              <a:lnSpc>
                <a:spcPct val="150000"/>
              </a:lnSpc>
              <a:spcBef>
                <a:spcPct val="50000"/>
              </a:spcBef>
            </a:pPr>
            <a:r>
              <a:rPr lang="pt-BR" sz="2800" dirty="0"/>
              <a:t>A Introdução deverá conter o tema, a formulação do problema, a hipótese (facultativa), os objetivos (geral e específicos) e a justificativa. Na introdução não devem conter títulos. </a:t>
            </a:r>
          </a:p>
          <a:p>
            <a:pPr algn="just" defTabSz="593129">
              <a:spcBef>
                <a:spcPct val="50000"/>
              </a:spcBef>
            </a:pPr>
            <a:endParaRPr lang="pt-PT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22" name="Text Box 3930"/>
          <p:cNvSpPr txBox="1">
            <a:spLocks noChangeArrowheads="1"/>
          </p:cNvSpPr>
          <p:nvPr/>
        </p:nvSpPr>
        <p:spPr bwMode="auto">
          <a:xfrm>
            <a:off x="9958343" y="15118193"/>
            <a:ext cx="8959145" cy="9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– Localização dos campi e dos pólos de Educação a Distância do Instituto Federal do Tocantins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323" name="Text Box 3682"/>
          <p:cNvSpPr txBox="1">
            <a:spLocks noChangeArrowheads="1"/>
          </p:cNvSpPr>
          <p:nvPr/>
        </p:nvSpPr>
        <p:spPr bwMode="auto">
          <a:xfrm>
            <a:off x="10092069" y="9273986"/>
            <a:ext cx="8953200" cy="259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 algn="just" defTabSz="829836">
              <a:lnSpc>
                <a:spcPct val="150000"/>
              </a:lnSpc>
              <a:spcBef>
                <a:spcPct val="50000"/>
              </a:spcBef>
            </a:pPr>
            <a:r>
              <a:rPr lang="pt-BR" sz="2800" dirty="0"/>
              <a:t>Os resultados e discussões apresentam os conhecimentos adquiridos durante a realização da pesquisa, esteja a mesma concluída ou em andamento.</a:t>
            </a:r>
            <a:endParaRPr lang="pt-BR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24" name="Text Box 3923"/>
          <p:cNvSpPr txBox="1">
            <a:spLocks noChangeArrowheads="1"/>
          </p:cNvSpPr>
          <p:nvPr/>
        </p:nvSpPr>
        <p:spPr bwMode="auto">
          <a:xfrm>
            <a:off x="19473898" y="8643872"/>
            <a:ext cx="8849077" cy="568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 algn="just" defTabSz="829836"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último item deve efetuar o fechamento do conteúdo apresentado.</a:t>
            </a:r>
          </a:p>
          <a:p>
            <a:pPr algn="just" defTabSz="829836">
              <a:lnSpc>
                <a:spcPct val="150000"/>
              </a:lnSpc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Deve-se concluir somente o que foi comprovado, com interpretação lógica, não cabendo opiniões próprias ou análises não investigadas. </a:t>
            </a:r>
          </a:p>
          <a:p>
            <a:pPr algn="just" defTabSz="829836">
              <a:lnSpc>
                <a:spcPct val="150000"/>
              </a:lnSpc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conclusões de qualquer trabalho científico devem responder aos objetivos propostos do mesmo. Deve ser apresentada, preferencialmente, em tópicos.</a:t>
            </a:r>
          </a:p>
          <a:p>
            <a:pPr algn="just" defTabSz="829836"/>
            <a:endParaRPr lang="pt-BR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5" name="Text Box 3661"/>
          <p:cNvSpPr txBox="1">
            <a:spLocks noChangeArrowheads="1"/>
          </p:cNvSpPr>
          <p:nvPr/>
        </p:nvSpPr>
        <p:spPr bwMode="auto">
          <a:xfrm>
            <a:off x="19450448" y="24801027"/>
            <a:ext cx="8953200" cy="19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 algn="just" defTabSz="561840"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Listar as referências citadas no texto de acordo com as normas da ABNT NBR 6023. Sugere-se a utilização de, no máximo, 5 referências no banner.</a:t>
            </a:r>
          </a:p>
        </p:txBody>
      </p:sp>
      <p:sp>
        <p:nvSpPr>
          <p:cNvPr id="13326" name="Text Box 2409"/>
          <p:cNvSpPr txBox="1">
            <a:spLocks noChangeArrowheads="1"/>
          </p:cNvSpPr>
          <p:nvPr/>
        </p:nvSpPr>
        <p:spPr bwMode="auto">
          <a:xfrm>
            <a:off x="433720" y="8144600"/>
            <a:ext cx="9001188" cy="711822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87560" tIns="43778" rIns="87560" bIns="43778" anchor="ctr">
            <a:spAutoFit/>
          </a:bodyPr>
          <a:lstStyle/>
          <a:p>
            <a:pPr algn="just" defTabSz="874728">
              <a:lnSpc>
                <a:spcPct val="150000"/>
              </a:lnSpc>
            </a:pPr>
            <a:r>
              <a:rPr lang="pt-BR" sz="2800" dirty="0"/>
              <a:t>O resumo deve ressaltar o objetivo, o método, os resultados e as conclusões do documento. A ordem e a extensão destes itens dependem do tipo de resumo (informativo ou indicativo) e do tratamento que cada item recebe no documento original. O resumo deve ser precedido da referência do documento, com exceção do resumo inserido no próprio documento. O resumo deve ser composto de uma sequência de frases concisas, afirmativas e não de enumeração de tópicos.</a:t>
            </a:r>
          </a:p>
          <a:p>
            <a:pPr algn="just" defTabSz="874728">
              <a:lnSpc>
                <a:spcPct val="15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74728">
              <a:lnSpc>
                <a:spcPct val="150000"/>
              </a:lnSpc>
            </a:pPr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Palavras-chave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2800" i="1" dirty="0">
                <a:latin typeface="Arial" panose="020B0604020202020204" pitchFamily="34" charset="0"/>
                <a:cs typeface="Arial" panose="020B0604020202020204" pitchFamily="34" charset="0"/>
              </a:rPr>
              <a:t>as mesmas utilizadas no artigo.</a:t>
            </a:r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8" name="Retângulo 31"/>
          <p:cNvSpPr>
            <a:spLocks noChangeArrowheads="1"/>
          </p:cNvSpPr>
          <p:nvPr/>
        </p:nvSpPr>
        <p:spPr bwMode="auto">
          <a:xfrm>
            <a:off x="1042894" y="7286550"/>
            <a:ext cx="2184446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78" rIns="78360" bIns="39178">
            <a:spAutoFit/>
          </a:bodyPr>
          <a:lstStyle/>
          <a:p>
            <a:pPr defTabSz="874728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</a:p>
        </p:txBody>
      </p:sp>
      <p:sp>
        <p:nvSpPr>
          <p:cNvPr id="13330" name="Retângulo 46"/>
          <p:cNvSpPr>
            <a:spLocks noChangeArrowheads="1"/>
          </p:cNvSpPr>
          <p:nvPr/>
        </p:nvSpPr>
        <p:spPr bwMode="auto">
          <a:xfrm>
            <a:off x="842499" y="15511743"/>
            <a:ext cx="3941337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78" rIns="78360" bIns="39178">
            <a:spAutoFit/>
          </a:bodyPr>
          <a:lstStyle/>
          <a:p>
            <a:pPr marL="440764" indent="-440764" defTabSz="874728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 </a:t>
            </a:r>
          </a:p>
        </p:txBody>
      </p:sp>
      <p:sp>
        <p:nvSpPr>
          <p:cNvPr id="13332" name="Retângulo 47"/>
          <p:cNvSpPr>
            <a:spLocks noChangeArrowheads="1"/>
          </p:cNvSpPr>
          <p:nvPr/>
        </p:nvSpPr>
        <p:spPr bwMode="auto">
          <a:xfrm>
            <a:off x="1042894" y="20002514"/>
            <a:ext cx="4253602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78" rIns="78360" bIns="39178">
            <a:spAutoFit/>
          </a:bodyPr>
          <a:lstStyle/>
          <a:p>
            <a:pPr marL="440764" indent="-440764" defTabSz="874728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METODOLOGIA</a:t>
            </a:r>
          </a:p>
        </p:txBody>
      </p:sp>
      <p:sp>
        <p:nvSpPr>
          <p:cNvPr id="13334" name="Retângulo 53"/>
          <p:cNvSpPr>
            <a:spLocks noChangeArrowheads="1"/>
          </p:cNvSpPr>
          <p:nvPr/>
        </p:nvSpPr>
        <p:spPr bwMode="auto">
          <a:xfrm>
            <a:off x="10572715" y="7286550"/>
            <a:ext cx="7510376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360" tIns="39178" rIns="78360" bIns="39178">
            <a:spAutoFit/>
          </a:bodyPr>
          <a:lstStyle/>
          <a:p>
            <a:pPr marL="440764" indent="-440764" defTabSz="874728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RESULTADOS E DISCUSSÕES</a:t>
            </a:r>
          </a:p>
        </p:txBody>
      </p:sp>
      <p:sp>
        <p:nvSpPr>
          <p:cNvPr id="13336" name="Retângulo 55"/>
          <p:cNvSpPr>
            <a:spLocks noChangeArrowheads="1"/>
          </p:cNvSpPr>
          <p:nvPr/>
        </p:nvSpPr>
        <p:spPr bwMode="auto">
          <a:xfrm>
            <a:off x="19759650" y="7321873"/>
            <a:ext cx="3646385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78" rIns="78360" bIns="39178">
            <a:spAutoFit/>
          </a:bodyPr>
          <a:lstStyle/>
          <a:p>
            <a:pPr marL="440764" indent="-440764" defTabSz="874728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CONCLUSÃO</a:t>
            </a:r>
          </a:p>
        </p:txBody>
      </p:sp>
      <p:sp>
        <p:nvSpPr>
          <p:cNvPr id="13338" name="Retângulo 57"/>
          <p:cNvSpPr>
            <a:spLocks noChangeArrowheads="1"/>
          </p:cNvSpPr>
          <p:nvPr/>
        </p:nvSpPr>
        <p:spPr bwMode="auto">
          <a:xfrm>
            <a:off x="19870739" y="19002382"/>
            <a:ext cx="4643133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78" rIns="78360" bIns="39178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</a:t>
            </a:r>
            <a:r>
              <a:rPr lang="pt-BR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339" name="Text Box 3661"/>
          <p:cNvSpPr txBox="1">
            <a:spLocks noChangeArrowheads="1"/>
          </p:cNvSpPr>
          <p:nvPr/>
        </p:nvSpPr>
        <p:spPr bwMode="auto">
          <a:xfrm>
            <a:off x="493202" y="21309233"/>
            <a:ext cx="8953200" cy="388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Na metodologia será explicitado o tipo de estudo, local, população (caso for pesquisa de campo), período e técnica, bem como as normas éticas seguidas que foram utilizadas no caso de a pesquisa ser com seres humanos, enfim, todos os métodos utilizados para a realização do trabalho.</a:t>
            </a:r>
          </a:p>
        </p:txBody>
      </p:sp>
      <p:pic>
        <p:nvPicPr>
          <p:cNvPr id="133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5763" y="16415271"/>
            <a:ext cx="4699000" cy="656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2" name="Retângulo 57"/>
          <p:cNvSpPr>
            <a:spLocks noChangeArrowheads="1"/>
          </p:cNvSpPr>
          <p:nvPr/>
        </p:nvSpPr>
        <p:spPr bwMode="auto">
          <a:xfrm>
            <a:off x="19849575" y="23645852"/>
            <a:ext cx="3466849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78" rIns="78360" bIns="39178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3343" name="Text Box 3646"/>
          <p:cNvSpPr txBox="1">
            <a:spLocks noChangeArrowheads="1"/>
          </p:cNvSpPr>
          <p:nvPr/>
        </p:nvSpPr>
        <p:spPr bwMode="auto">
          <a:xfrm>
            <a:off x="10043288" y="24438487"/>
            <a:ext cx="8826501" cy="524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436" tIns="37218" rIns="74436" bIns="37218">
            <a:spAutoFit/>
          </a:bodyPr>
          <a:lstStyle/>
          <a:p>
            <a:pPr algn="just" defTabSz="593129">
              <a:spcBef>
                <a:spcPct val="50000"/>
              </a:spcBef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Figuras devem ter alta qualidade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preferência coloridas e gráficos bem  elaborados. </a:t>
            </a: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 e tabelas deverão cobrir, no máximo, 50% do pôster, informando a fonte dos dados contidos nas mesmas. A fonte deverá ser colocada abaixo das figuras e tabelas.</a:t>
            </a:r>
          </a:p>
          <a:p>
            <a:pPr algn="just" defTabSz="593129">
              <a:spcBef>
                <a:spcPct val="50000"/>
              </a:spcBef>
            </a:pPr>
            <a:endParaRPr lang="pt-PT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93129">
              <a:spcBef>
                <a:spcPct val="50000"/>
              </a:spcBef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OBS: A figura pode ser usada na metodologia, resultados e discuções ou na conclusão, ficando a critério do autor (es) a definição de onde deverá ser inserido.</a:t>
            </a:r>
          </a:p>
        </p:txBody>
      </p:sp>
      <p:sp>
        <p:nvSpPr>
          <p:cNvPr id="13344" name="Text Box 3661"/>
          <p:cNvSpPr txBox="1">
            <a:spLocks noChangeArrowheads="1"/>
          </p:cNvSpPr>
          <p:nvPr/>
        </p:nvSpPr>
        <p:spPr bwMode="auto">
          <a:xfrm>
            <a:off x="19450448" y="20076754"/>
            <a:ext cx="8953200" cy="129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 algn="just" defTabSz="561840"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Agradecemos o apoio para o desenvolvimento da pesquisa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Text Box 3930"/>
          <p:cNvSpPr txBox="1">
            <a:spLocks noChangeArrowheads="1"/>
          </p:cNvSpPr>
          <p:nvPr/>
        </p:nvSpPr>
        <p:spPr bwMode="auto">
          <a:xfrm>
            <a:off x="9887963" y="23220717"/>
            <a:ext cx="8959145" cy="5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Autor (ANO)</a:t>
            </a:r>
          </a:p>
        </p:txBody>
      </p:sp>
      <p:cxnSp>
        <p:nvCxnSpPr>
          <p:cNvPr id="51" name="Conector reto 50"/>
          <p:cNvCxnSpPr/>
          <p:nvPr/>
        </p:nvCxnSpPr>
        <p:spPr>
          <a:xfrm rot="5400000">
            <a:off x="-3600576" y="21502712"/>
            <a:ext cx="2671781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rot="5400000">
            <a:off x="6437257" y="22180579"/>
            <a:ext cx="2535969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Users\acsmao.rp\Desktop\MOSTRA CIENTÍFICA 2019\BANNER.jpg">
            <a:extLst>
              <a:ext uri="{FF2B5EF4-FFF2-40B4-BE49-F238E27FC236}">
                <a16:creationId xmlns:a16="http://schemas.microsoft.com/office/drawing/2014/main" xmlns="" id="{F73F6CDB-E9EF-4357-9483-712D8FA86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499" y="412316"/>
            <a:ext cx="27418273" cy="2816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374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acsmao.rp</cp:lastModifiedBy>
  <cp:revision>210</cp:revision>
  <dcterms:created xsi:type="dcterms:W3CDTF">2011-10-31T15:21:37Z</dcterms:created>
  <dcterms:modified xsi:type="dcterms:W3CDTF">2019-09-26T18:26:06Z</dcterms:modified>
</cp:coreProperties>
</file>