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vnd.openxmlformats-officedocument.oleObject" Extension="bin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oleObject" PartName="/ppt/embeddings/oleObject1.bin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6004500" cx="252063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40">
          <p15:clr>
            <a:srgbClr val="000000"/>
          </p15:clr>
        </p15:guide>
        <p15:guide id="2" pos="7939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qI1bIrKLJfImSIpLAIAp6mCON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40" orient="horz"/>
        <p:guide pos="79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150791" y="5892406"/>
            <a:ext cx="18904744" cy="12534900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150791" y="18910706"/>
            <a:ext cx="18904744" cy="8692751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lvl="0" algn="ctr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/>
            </a:lvl1pPr>
            <a:lvl2pPr lvl="1" algn="ctr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2pPr>
            <a:lvl3pPr lvl="2" algn="ctr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3pPr>
            <a:lvl4pPr lvl="3" algn="ctr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4pPr>
            <a:lvl5pPr lvl="4" algn="ctr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5pPr>
            <a:lvl6pPr lvl="5" algn="ctr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6pPr>
            <a:lvl7pPr lvl="6" algn="ctr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7pPr>
            <a:lvl8pPr lvl="7" algn="ctr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8pPr>
            <a:lvl9pPr lvl="8" algn="ctr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719817" y="8976127"/>
            <a:ext cx="21740456" cy="14976869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>
            <a:off x="1719817" y="24094705"/>
            <a:ext cx="21740456" cy="7875981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77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rgbClr val="888888"/>
              </a:buClr>
              <a:buSzPts val="5800"/>
              <a:buNone/>
              <a:defRPr sz="5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rgbClr val="888888"/>
              </a:buClr>
              <a:buSzPts val="5100"/>
              <a:buNone/>
              <a:defRPr sz="5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1733550" y="1917700"/>
            <a:ext cx="21739225" cy="6958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>
            <a:off x="1733550" y="9585325"/>
            <a:ext cx="21739225" cy="22844125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 rot="5400000">
            <a:off x="5499757" y="14455424"/>
            <a:ext cx="30512149" cy="5435113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 rot="5400000">
            <a:off x="-5528006" y="9177849"/>
            <a:ext cx="30512149" cy="15990263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733550" y="1917700"/>
            <a:ext cx="21739225" cy="6958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 rot="5400000">
            <a:off x="1181100" y="10137775"/>
            <a:ext cx="22844125" cy="21739225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736224" y="2400300"/>
            <a:ext cx="8129694" cy="8401050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/>
          <p:nvPr>
            <p:ph idx="2" type="pic"/>
          </p:nvPr>
        </p:nvSpPr>
        <p:spPr>
          <a:xfrm>
            <a:off x="10715983" y="5183983"/>
            <a:ext cx="12760705" cy="25586532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1736224" y="10801350"/>
            <a:ext cx="8129694" cy="20010836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2pPr>
            <a:lvl3pPr indent="-2286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900"/>
            </a:lvl3pPr>
            <a:lvl4pPr indent="-2286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indent="-2286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indent="-2286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indent="-2286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indent="-2286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indent="-2286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736224" y="2400300"/>
            <a:ext cx="8129694" cy="8401050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3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0715983" y="5183983"/>
            <a:ext cx="12760705" cy="25586532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88265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0300"/>
              <a:buChar char="•"/>
              <a:defRPr sz="10300"/>
            </a:lvl1pPr>
            <a:lvl2pPr indent="-8001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2pPr>
            <a:lvl3pPr indent="-71755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3pPr>
            <a:lvl4pPr indent="-6350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4pPr>
            <a:lvl5pPr indent="-6350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5pPr>
            <a:lvl6pPr indent="-6350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indent="-6350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indent="-6350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indent="-6350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736224" y="10801350"/>
            <a:ext cx="8129694" cy="20010836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/>
            </a:lvl1pPr>
            <a:lvl2pPr indent="-2286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2pPr>
            <a:lvl3pPr indent="-2286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900"/>
            </a:lvl3pPr>
            <a:lvl4pPr indent="-2286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indent="-2286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indent="-2286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indent="-2286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indent="-2286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indent="-2286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type="title"/>
          </p:nvPr>
        </p:nvSpPr>
        <p:spPr>
          <a:xfrm>
            <a:off x="1733550" y="1917700"/>
            <a:ext cx="21739225" cy="6958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1736225" y="1916909"/>
            <a:ext cx="21740456" cy="6959204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1736236" y="8826105"/>
            <a:ext cx="10663455" cy="4325537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1pPr>
            <a:lvl2pPr indent="-2286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b="1" sz="6400"/>
            </a:lvl2pPr>
            <a:lvl3pPr indent="-2286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b="1" sz="5800"/>
            </a:lvl3pPr>
            <a:lvl4pPr indent="-2286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4pPr>
            <a:lvl5pPr indent="-2286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5pPr>
            <a:lvl6pPr indent="-2286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6pPr>
            <a:lvl7pPr indent="-2286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7pPr>
            <a:lvl8pPr indent="-2286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8pPr>
            <a:lvl9pPr indent="-2286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9pPr>
          </a:lstStyle>
          <a:p/>
        </p:txBody>
      </p:sp>
      <p:sp>
        <p:nvSpPr>
          <p:cNvPr id="55" name="Google Shape;55;p10"/>
          <p:cNvSpPr txBox="1"/>
          <p:nvPr>
            <p:ph idx="2" type="body"/>
          </p:nvPr>
        </p:nvSpPr>
        <p:spPr>
          <a:xfrm>
            <a:off x="1736236" y="13151655"/>
            <a:ext cx="10663455" cy="19344089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3" type="body"/>
          </p:nvPr>
        </p:nvSpPr>
        <p:spPr>
          <a:xfrm>
            <a:off x="12760710" y="8826105"/>
            <a:ext cx="10715970" cy="4325537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b="1" sz="7700"/>
            </a:lvl1pPr>
            <a:lvl2pPr indent="-2286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b="1" sz="6400"/>
            </a:lvl2pPr>
            <a:lvl3pPr indent="-2286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b="1" sz="5800"/>
            </a:lvl3pPr>
            <a:lvl4pPr indent="-2286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4pPr>
            <a:lvl5pPr indent="-2286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5pPr>
            <a:lvl6pPr indent="-2286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6pPr>
            <a:lvl7pPr indent="-2286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7pPr>
            <a:lvl8pPr indent="-2286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8pPr>
            <a:lvl9pPr indent="-2286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b="1" sz="5100"/>
            </a:lvl9pPr>
          </a:lstStyle>
          <a:p/>
        </p:txBody>
      </p:sp>
      <p:sp>
        <p:nvSpPr>
          <p:cNvPr id="57" name="Google Shape;57;p10"/>
          <p:cNvSpPr txBox="1"/>
          <p:nvPr>
            <p:ph idx="4" type="body"/>
          </p:nvPr>
        </p:nvSpPr>
        <p:spPr>
          <a:xfrm>
            <a:off x="12760710" y="13151655"/>
            <a:ext cx="10715970" cy="19344089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33550" y="1917700"/>
            <a:ext cx="21739225" cy="6958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" type="body"/>
          </p:nvPr>
        </p:nvSpPr>
        <p:spPr>
          <a:xfrm>
            <a:off x="1732937" y="9584532"/>
            <a:ext cx="10712688" cy="22844524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2" type="body"/>
          </p:nvPr>
        </p:nvSpPr>
        <p:spPr>
          <a:xfrm>
            <a:off x="12760704" y="9584532"/>
            <a:ext cx="10712688" cy="22844524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733550" y="1917700"/>
            <a:ext cx="21739225" cy="6958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733550" y="9585325"/>
            <a:ext cx="21739225" cy="22844125"/>
          </a:xfrm>
          <a:prstGeom prst="rect">
            <a:avLst/>
          </a:prstGeom>
          <a:noFill/>
          <a:ln>
            <a:noFill/>
          </a:ln>
        </p:spPr>
        <p:txBody>
          <a:bodyPr anchorCtr="0" anchor="t" bIns="146900" lIns="293800" spcFirstLastPara="1" rIns="293800" wrap="square" tIns="146900">
            <a:noAutofit/>
          </a:bodyPr>
          <a:lstStyle>
            <a:lvl1pPr indent="-800100" lvl="0" marL="457200" marR="0" rtl="0" algn="l">
              <a:lnSpc>
                <a:spcPct val="90000"/>
              </a:lnSpc>
              <a:spcBef>
                <a:spcPts val="3213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b="0" i="0" sz="9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17550" lvl="1" marL="914400" marR="0" rtl="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b="0" i="0" sz="7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35000" lvl="2" marL="1371600" marR="0" rtl="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161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596900" lvl="5" marL="2743200" marR="0" rtl="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596900" lvl="6" marL="3200400" marR="0" rtl="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596900" lvl="7" marL="3657600" marR="0" rtl="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596900" lvl="8" marL="4114800" marR="0" rtl="0" algn="l">
              <a:lnSpc>
                <a:spcPct val="90000"/>
              </a:lnSpc>
              <a:spcBef>
                <a:spcPts val="1607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b="0" i="0" sz="5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733550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8350250" y="33370838"/>
            <a:ext cx="85058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7802225" y="33370838"/>
            <a:ext cx="567055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6900" lIns="293800" spcFirstLastPara="1" rIns="293800" wrap="square" tIns="146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b="0" i="0" sz="39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1.bin"/><Relationship Id="rId6" Type="http://schemas.openxmlformats.org/officeDocument/2006/relationships/image" Target="../media/image2.png"/><Relationship Id="rId7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2049462" y="10339387"/>
            <a:ext cx="7623175" cy="1487487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2019300" y="11764962"/>
            <a:ext cx="5816600" cy="1901825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2008187" y="13827125"/>
            <a:ext cx="18637250" cy="1849437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 ou Material e Métodos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2078037" y="16027400"/>
            <a:ext cx="8662987" cy="1590675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552575" y="27351038"/>
            <a:ext cx="17033875" cy="1930400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2419012" y="30116463"/>
            <a:ext cx="11290300" cy="1458912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0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Endereço eletrônico do autor principal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600200" y="25196800"/>
            <a:ext cx="17033875" cy="1941512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3633450" y="18745200"/>
            <a:ext cx="9891712" cy="2784475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Calibri"/>
              <a:buNone/>
            </a:pPr>
            <a:r>
              <a:rPr b="0" i="0" lang="en-US" sz="6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Recomenda-se o uso de gráficos /tabela/imagem para os resultados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14900275" y="6405562"/>
            <a:ext cx="8915400" cy="3044825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dos autores,</a:t>
            </a:r>
            <a:endParaRPr/>
          </a:p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do orientador</a:t>
            </a:r>
            <a:endParaRPr/>
          </a:p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Instituição do trabalho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3502025" y="3536950"/>
            <a:ext cx="18041937" cy="2632075"/>
          </a:xfrm>
          <a:prstGeom prst="rect">
            <a:avLst/>
          </a:prstGeom>
          <a:noFill/>
          <a:ln>
            <a:noFill/>
          </a:ln>
        </p:spPr>
        <p:txBody>
          <a:bodyPr anchorCtr="0" anchor="b" bIns="146900" lIns="293800" spcFirstLastPara="1" rIns="293800" wrap="square" tIns="1469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100"/>
              <a:buFont typeface="Calibri"/>
              <a:buNone/>
            </a:pPr>
            <a:r>
              <a:rPr b="0" i="0" lang="en-US" sz="14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 </a:t>
            </a:r>
            <a:endParaRPr/>
          </a:p>
        </p:txBody>
      </p:sp>
      <p:graphicFrame>
        <p:nvGraphicFramePr>
          <p:cNvPr id="94" name="Google Shape;94;p1"/>
          <p:cNvGraphicFramePr/>
          <p:nvPr/>
        </p:nvGraphicFramePr>
        <p:xfrm>
          <a:off x="1958975" y="18089563"/>
          <a:ext cx="9561512" cy="5559425"/>
        </p:xfrm>
        <a:graphic>
          <a:graphicData uri="http://schemas.openxmlformats.org/presentationml/2006/ole">
            <mc:AlternateContent>
              <mc:Choice Requires="v">
                <p:oleObj r:id="rId4" imgH="5559425" imgW="9561512" spid="_x0000_s1">
                  <p:embed/>
                </p:oleObj>
              </mc:Choice>
              <mc:Fallback>
                <p:oleObj r:id="rId5" imgH="5559425" imgW="9561512">
                  <p:embed/>
                  <p:pic>
                    <p:nvPicPr>
                      <p:cNvPr id="94" name="Google Shape;94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1958975" y="18089563"/>
                        <a:ext cx="9561512" cy="555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descr="BannerDigital-EXPOULBRA2021-IX-salão-de-iniciação-cientifica-junior.jpg" id="95" name="Google Shape;95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25274588" cy="302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2016-06-20T19:56:50Z</dcterms:created>
  <dc:creator>pesquisa Canoas</dc:creator>
</cp:coreProperties>
</file>